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59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昂大 辻本" userId="b8b88be8d310fd71" providerId="LiveId" clId="{B9B3F983-13AD-4D0A-9196-2EE4EC3DA2C6}"/>
    <pc:docChg chg="undo custSel modSld">
      <pc:chgData name="昂大 辻本" userId="b8b88be8d310fd71" providerId="LiveId" clId="{B9B3F983-13AD-4D0A-9196-2EE4EC3DA2C6}" dt="2026-04-09T03:40:29.700" v="30" actId="6549"/>
      <pc:docMkLst>
        <pc:docMk/>
      </pc:docMkLst>
      <pc:sldChg chg="addSp delSp modSp mod">
        <pc:chgData name="昂大 辻本" userId="b8b88be8d310fd71" providerId="LiveId" clId="{B9B3F983-13AD-4D0A-9196-2EE4EC3DA2C6}" dt="2026-04-09T03:40:25.460" v="28" actId="6549"/>
        <pc:sldMkLst>
          <pc:docMk/>
          <pc:sldMk cId="3828667661" sldId="256"/>
        </pc:sldMkLst>
        <pc:spChg chg="mod">
          <ac:chgData name="昂大 辻本" userId="b8b88be8d310fd71" providerId="LiveId" clId="{B9B3F983-13AD-4D0A-9196-2EE4EC3DA2C6}" dt="2026-04-09T03:40:16.192" v="26" actId="6549"/>
          <ac:spMkLst>
            <pc:docMk/>
            <pc:sldMk cId="3828667661" sldId="256"/>
            <ac:spMk id="4" creationId="{9C9580CD-11C3-C086-83FF-AE306C3B4303}"/>
          </ac:spMkLst>
        </pc:spChg>
        <pc:spChg chg="mod">
          <ac:chgData name="昂大 辻本" userId="b8b88be8d310fd71" providerId="LiveId" clId="{B9B3F983-13AD-4D0A-9196-2EE4EC3DA2C6}" dt="2026-04-09T03:40:25.460" v="28" actId="6549"/>
          <ac:spMkLst>
            <pc:docMk/>
            <pc:sldMk cId="3828667661" sldId="256"/>
            <ac:spMk id="6" creationId="{2A0B9FC6-E1DE-F928-CEAC-3BAB924552D5}"/>
          </ac:spMkLst>
        </pc:spChg>
        <pc:spChg chg="add mod">
          <ac:chgData name="昂大 辻本" userId="b8b88be8d310fd71" providerId="LiveId" clId="{B9B3F983-13AD-4D0A-9196-2EE4EC3DA2C6}" dt="2026-04-09T03:39:45.134" v="10" actId="1076"/>
          <ac:spMkLst>
            <pc:docMk/>
            <pc:sldMk cId="3828667661" sldId="256"/>
            <ac:spMk id="8" creationId="{745A4764-C6AB-84B5-07A2-FD9954F03B26}"/>
          </ac:spMkLst>
        </pc:spChg>
        <pc:spChg chg="add mod">
          <ac:chgData name="昂大 辻本" userId="b8b88be8d310fd71" providerId="LiveId" clId="{B9B3F983-13AD-4D0A-9196-2EE4EC3DA2C6}" dt="2026-04-09T03:39:45.134" v="10" actId="1076"/>
          <ac:spMkLst>
            <pc:docMk/>
            <pc:sldMk cId="3828667661" sldId="256"/>
            <ac:spMk id="9" creationId="{8656EAB6-C969-3737-54E2-37D7A2C5E05E}"/>
          </ac:spMkLst>
        </pc:spChg>
        <pc:spChg chg="add mod">
          <ac:chgData name="昂大 辻本" userId="b8b88be8d310fd71" providerId="LiveId" clId="{B9B3F983-13AD-4D0A-9196-2EE4EC3DA2C6}" dt="2026-04-09T03:39:45.134" v="10" actId="1076"/>
          <ac:spMkLst>
            <pc:docMk/>
            <pc:sldMk cId="3828667661" sldId="256"/>
            <ac:spMk id="10" creationId="{5C3B5989-09A5-E225-04D8-122D04377184}"/>
          </ac:spMkLst>
        </pc:spChg>
        <pc:spChg chg="add mod">
          <ac:chgData name="昂大 辻本" userId="b8b88be8d310fd71" providerId="LiveId" clId="{B9B3F983-13AD-4D0A-9196-2EE4EC3DA2C6}" dt="2026-04-09T03:39:45.134" v="10" actId="1076"/>
          <ac:spMkLst>
            <pc:docMk/>
            <pc:sldMk cId="3828667661" sldId="256"/>
            <ac:spMk id="11" creationId="{E46CDFBA-95EB-2EED-195A-499B840790D2}"/>
          </ac:spMkLst>
        </pc:spChg>
        <pc:spChg chg="add mod">
          <ac:chgData name="昂大 辻本" userId="b8b88be8d310fd71" providerId="LiveId" clId="{B9B3F983-13AD-4D0A-9196-2EE4EC3DA2C6}" dt="2026-04-09T03:39:45.134" v="10" actId="1076"/>
          <ac:spMkLst>
            <pc:docMk/>
            <pc:sldMk cId="3828667661" sldId="256"/>
            <ac:spMk id="12" creationId="{6C5DE286-AEE5-2D8B-AD27-B8630C6E484A}"/>
          </ac:spMkLst>
        </pc:spChg>
        <pc:spChg chg="add mod">
          <ac:chgData name="昂大 辻本" userId="b8b88be8d310fd71" providerId="LiveId" clId="{B9B3F983-13AD-4D0A-9196-2EE4EC3DA2C6}" dt="2026-04-09T03:39:46.431" v="11"/>
          <ac:spMkLst>
            <pc:docMk/>
            <pc:sldMk cId="3828667661" sldId="256"/>
            <ac:spMk id="13" creationId="{E85FF895-0D29-7DC2-3101-60159E666547}"/>
          </ac:spMkLst>
        </pc:spChg>
        <pc:spChg chg="add mod">
          <ac:chgData name="昂大 辻本" userId="b8b88be8d310fd71" providerId="LiveId" clId="{B9B3F983-13AD-4D0A-9196-2EE4EC3DA2C6}" dt="2026-04-09T03:39:46.431" v="11"/>
          <ac:spMkLst>
            <pc:docMk/>
            <pc:sldMk cId="3828667661" sldId="256"/>
            <ac:spMk id="14" creationId="{66145789-9216-7105-61E2-4DB5924A036A}"/>
          </ac:spMkLst>
        </pc:spChg>
        <pc:spChg chg="add mod">
          <ac:chgData name="昂大 辻本" userId="b8b88be8d310fd71" providerId="LiveId" clId="{B9B3F983-13AD-4D0A-9196-2EE4EC3DA2C6}" dt="2026-04-09T03:39:46.431" v="11"/>
          <ac:spMkLst>
            <pc:docMk/>
            <pc:sldMk cId="3828667661" sldId="256"/>
            <ac:spMk id="15" creationId="{5915B024-8921-5C38-6EDD-C574760575B8}"/>
          </ac:spMkLst>
        </pc:spChg>
        <pc:spChg chg="add mod">
          <ac:chgData name="昂大 辻本" userId="b8b88be8d310fd71" providerId="LiveId" clId="{B9B3F983-13AD-4D0A-9196-2EE4EC3DA2C6}" dt="2026-04-09T03:39:46.431" v="11"/>
          <ac:spMkLst>
            <pc:docMk/>
            <pc:sldMk cId="3828667661" sldId="256"/>
            <ac:spMk id="20" creationId="{F8B5A410-4AAF-04A0-5346-E6122E3BDF39}"/>
          </ac:spMkLst>
        </pc:spChg>
        <pc:spChg chg="mod">
          <ac:chgData name="昂大 辻本" userId="b8b88be8d310fd71" providerId="LiveId" clId="{B9B3F983-13AD-4D0A-9196-2EE4EC3DA2C6}" dt="2026-04-09T03:39:38.357" v="8" actId="1076"/>
          <ac:spMkLst>
            <pc:docMk/>
            <pc:sldMk cId="3828667661" sldId="256"/>
            <ac:spMk id="21" creationId="{4A6A6C38-23FD-BA28-03AE-2556C32CD29A}"/>
          </ac:spMkLst>
        </pc:spChg>
        <pc:spChg chg="mod">
          <ac:chgData name="昂大 辻本" userId="b8b88be8d310fd71" providerId="LiveId" clId="{B9B3F983-13AD-4D0A-9196-2EE4EC3DA2C6}" dt="2026-04-09T03:39:38.357" v="8" actId="1076"/>
          <ac:spMkLst>
            <pc:docMk/>
            <pc:sldMk cId="3828667661" sldId="256"/>
            <ac:spMk id="22" creationId="{A6DA2AFF-FE7E-C263-DC31-C050A978C640}"/>
          </ac:spMkLst>
        </pc:spChg>
        <pc:spChg chg="mod">
          <ac:chgData name="昂大 辻本" userId="b8b88be8d310fd71" providerId="LiveId" clId="{B9B3F983-13AD-4D0A-9196-2EE4EC3DA2C6}" dt="2026-04-09T03:39:38.357" v="8" actId="1076"/>
          <ac:spMkLst>
            <pc:docMk/>
            <pc:sldMk cId="3828667661" sldId="256"/>
            <ac:spMk id="23" creationId="{CE3827E0-7A1E-E546-FC92-E39291E4FD4F}"/>
          </ac:spMkLst>
        </pc:spChg>
        <pc:spChg chg="mod">
          <ac:chgData name="昂大 辻本" userId="b8b88be8d310fd71" providerId="LiveId" clId="{B9B3F983-13AD-4D0A-9196-2EE4EC3DA2C6}" dt="2026-04-09T03:39:38.357" v="8" actId="1076"/>
          <ac:spMkLst>
            <pc:docMk/>
            <pc:sldMk cId="3828667661" sldId="256"/>
            <ac:spMk id="24" creationId="{C8631E6F-48BF-11F6-0F41-55C7D118401D}"/>
          </ac:spMkLst>
        </pc:spChg>
        <pc:spChg chg="mod">
          <ac:chgData name="昂大 辻本" userId="b8b88be8d310fd71" providerId="LiveId" clId="{B9B3F983-13AD-4D0A-9196-2EE4EC3DA2C6}" dt="2026-04-09T03:39:24.438" v="4" actId="6549"/>
          <ac:spMkLst>
            <pc:docMk/>
            <pc:sldMk cId="3828667661" sldId="256"/>
            <ac:spMk id="25" creationId="{998A948C-D383-64F7-D23D-9DEC2E6FC41D}"/>
          </ac:spMkLst>
        </pc:spChg>
        <pc:spChg chg="del">
          <ac:chgData name="昂大 辻本" userId="b8b88be8d310fd71" providerId="LiveId" clId="{B9B3F983-13AD-4D0A-9196-2EE4EC3DA2C6}" dt="2026-04-09T03:39:33.883" v="6" actId="478"/>
          <ac:spMkLst>
            <pc:docMk/>
            <pc:sldMk cId="3828667661" sldId="256"/>
            <ac:spMk id="27" creationId="{739A19B9-E581-3984-1AEB-AEDB1FFB09F3}"/>
          </ac:spMkLst>
        </pc:spChg>
        <pc:spChg chg="del">
          <ac:chgData name="昂大 辻本" userId="b8b88be8d310fd71" providerId="LiveId" clId="{B9B3F983-13AD-4D0A-9196-2EE4EC3DA2C6}" dt="2026-04-09T03:39:33.883" v="6" actId="478"/>
          <ac:spMkLst>
            <pc:docMk/>
            <pc:sldMk cId="3828667661" sldId="256"/>
            <ac:spMk id="28" creationId="{31D06FAE-0E85-84DF-7141-9721D05857E6}"/>
          </ac:spMkLst>
        </pc:spChg>
        <pc:spChg chg="del">
          <ac:chgData name="昂大 辻本" userId="b8b88be8d310fd71" providerId="LiveId" clId="{B9B3F983-13AD-4D0A-9196-2EE4EC3DA2C6}" dt="2026-04-09T03:39:33.883" v="6" actId="478"/>
          <ac:spMkLst>
            <pc:docMk/>
            <pc:sldMk cId="3828667661" sldId="256"/>
            <ac:spMk id="29" creationId="{D9308493-0CB9-C815-8501-A58E990064DE}"/>
          </ac:spMkLst>
        </pc:spChg>
        <pc:spChg chg="del mod">
          <ac:chgData name="昂大 辻本" userId="b8b88be8d310fd71" providerId="LiveId" clId="{B9B3F983-13AD-4D0A-9196-2EE4EC3DA2C6}" dt="2026-04-09T03:39:33.883" v="6" actId="478"/>
          <ac:spMkLst>
            <pc:docMk/>
            <pc:sldMk cId="3828667661" sldId="256"/>
            <ac:spMk id="30" creationId="{E227183E-F4BF-0E60-9F0A-2E69B949E846}"/>
          </ac:spMkLst>
        </pc:spChg>
        <pc:spChg chg="del">
          <ac:chgData name="昂大 辻本" userId="b8b88be8d310fd71" providerId="LiveId" clId="{B9B3F983-13AD-4D0A-9196-2EE4EC3DA2C6}" dt="2026-04-09T03:39:33.883" v="6" actId="478"/>
          <ac:spMkLst>
            <pc:docMk/>
            <pc:sldMk cId="3828667661" sldId="256"/>
            <ac:spMk id="31" creationId="{EDC4726D-7F64-F25F-615C-1A2752E9FB1C}"/>
          </ac:spMkLst>
        </pc:spChg>
        <pc:spChg chg="del">
          <ac:chgData name="昂大 辻本" userId="b8b88be8d310fd71" providerId="LiveId" clId="{B9B3F983-13AD-4D0A-9196-2EE4EC3DA2C6}" dt="2026-04-09T03:39:33.883" v="6" actId="478"/>
          <ac:spMkLst>
            <pc:docMk/>
            <pc:sldMk cId="3828667661" sldId="256"/>
            <ac:spMk id="32" creationId="{E4A8217E-B7E5-E363-4C80-14BA1A75F343}"/>
          </ac:spMkLst>
        </pc:spChg>
        <pc:spChg chg="del">
          <ac:chgData name="昂大 辻本" userId="b8b88be8d310fd71" providerId="LiveId" clId="{B9B3F983-13AD-4D0A-9196-2EE4EC3DA2C6}" dt="2026-04-09T03:39:33.883" v="6" actId="478"/>
          <ac:spMkLst>
            <pc:docMk/>
            <pc:sldMk cId="3828667661" sldId="256"/>
            <ac:spMk id="34" creationId="{31C4D46C-DD71-FD7A-8780-1C7BF272C8D2}"/>
          </ac:spMkLst>
        </pc:spChg>
        <pc:spChg chg="del">
          <ac:chgData name="昂大 辻本" userId="b8b88be8d310fd71" providerId="LiveId" clId="{B9B3F983-13AD-4D0A-9196-2EE4EC3DA2C6}" dt="2026-04-09T03:39:33.883" v="6" actId="478"/>
          <ac:spMkLst>
            <pc:docMk/>
            <pc:sldMk cId="3828667661" sldId="256"/>
            <ac:spMk id="36" creationId="{F1A6F803-343C-3B7A-47C9-D9053014722E}"/>
          </ac:spMkLst>
        </pc:spChg>
        <pc:spChg chg="del">
          <ac:chgData name="昂大 辻本" userId="b8b88be8d310fd71" providerId="LiveId" clId="{B9B3F983-13AD-4D0A-9196-2EE4EC3DA2C6}" dt="2026-04-09T03:39:33.883" v="6" actId="478"/>
          <ac:spMkLst>
            <pc:docMk/>
            <pc:sldMk cId="3828667661" sldId="256"/>
            <ac:spMk id="37" creationId="{CABC02B0-4415-F413-C486-623B308DDF8B}"/>
          </ac:spMkLst>
        </pc:spChg>
        <pc:spChg chg="del">
          <ac:chgData name="昂大 辻本" userId="b8b88be8d310fd71" providerId="LiveId" clId="{B9B3F983-13AD-4D0A-9196-2EE4EC3DA2C6}" dt="2026-04-09T03:39:33.883" v="6" actId="478"/>
          <ac:spMkLst>
            <pc:docMk/>
            <pc:sldMk cId="3828667661" sldId="256"/>
            <ac:spMk id="39" creationId="{A44CAFCA-0753-E2EA-4211-C323915A0553}"/>
          </ac:spMkLst>
        </pc:spChg>
        <pc:spChg chg="add mod">
          <ac:chgData name="昂大 辻本" userId="b8b88be8d310fd71" providerId="LiveId" clId="{B9B3F983-13AD-4D0A-9196-2EE4EC3DA2C6}" dt="2026-04-09T03:39:46.431" v="11"/>
          <ac:spMkLst>
            <pc:docMk/>
            <pc:sldMk cId="3828667661" sldId="256"/>
            <ac:spMk id="41" creationId="{8ABFE1A6-C7DC-48DE-A203-74BD13003A68}"/>
          </ac:spMkLst>
        </pc:spChg>
        <pc:spChg chg="add mod">
          <ac:chgData name="昂大 辻本" userId="b8b88be8d310fd71" providerId="LiveId" clId="{B9B3F983-13AD-4D0A-9196-2EE4EC3DA2C6}" dt="2026-04-09T03:39:46.806" v="12"/>
          <ac:spMkLst>
            <pc:docMk/>
            <pc:sldMk cId="3828667661" sldId="256"/>
            <ac:spMk id="42" creationId="{0E7416AF-B074-D999-25D4-5282FC88ABC0}"/>
          </ac:spMkLst>
        </pc:spChg>
        <pc:spChg chg="add mod">
          <ac:chgData name="昂大 辻本" userId="b8b88be8d310fd71" providerId="LiveId" clId="{B9B3F983-13AD-4D0A-9196-2EE4EC3DA2C6}" dt="2026-04-09T03:39:46.806" v="12"/>
          <ac:spMkLst>
            <pc:docMk/>
            <pc:sldMk cId="3828667661" sldId="256"/>
            <ac:spMk id="43" creationId="{A6A6B904-CC7E-002A-69AF-C454C64E9910}"/>
          </ac:spMkLst>
        </pc:spChg>
        <pc:spChg chg="add mod">
          <ac:chgData name="昂大 辻本" userId="b8b88be8d310fd71" providerId="LiveId" clId="{B9B3F983-13AD-4D0A-9196-2EE4EC3DA2C6}" dt="2026-04-09T03:39:46.806" v="12"/>
          <ac:spMkLst>
            <pc:docMk/>
            <pc:sldMk cId="3828667661" sldId="256"/>
            <ac:spMk id="44" creationId="{032B777F-2E79-6CA1-2F1A-29C3E2E09CAE}"/>
          </ac:spMkLst>
        </pc:spChg>
        <pc:spChg chg="add mod">
          <ac:chgData name="昂大 辻本" userId="b8b88be8d310fd71" providerId="LiveId" clId="{B9B3F983-13AD-4D0A-9196-2EE4EC3DA2C6}" dt="2026-04-09T03:39:46.806" v="12"/>
          <ac:spMkLst>
            <pc:docMk/>
            <pc:sldMk cId="3828667661" sldId="256"/>
            <ac:spMk id="45" creationId="{76CC6C3E-872F-1F9D-610E-A9CF1F8F7D4D}"/>
          </ac:spMkLst>
        </pc:spChg>
        <pc:spChg chg="add mod">
          <ac:chgData name="昂大 辻本" userId="b8b88be8d310fd71" providerId="LiveId" clId="{B9B3F983-13AD-4D0A-9196-2EE4EC3DA2C6}" dt="2026-04-09T03:39:46.806" v="12"/>
          <ac:spMkLst>
            <pc:docMk/>
            <pc:sldMk cId="3828667661" sldId="256"/>
            <ac:spMk id="46" creationId="{406F4912-902C-3BA7-D283-D902007F4876}"/>
          </ac:spMkLst>
        </pc:spChg>
      </pc:sldChg>
      <pc:sldChg chg="modSp mod">
        <pc:chgData name="昂大 辻本" userId="b8b88be8d310fd71" providerId="LiveId" clId="{B9B3F983-13AD-4D0A-9196-2EE4EC3DA2C6}" dt="2026-04-09T03:40:29.700" v="30" actId="6549"/>
        <pc:sldMkLst>
          <pc:docMk/>
          <pc:sldMk cId="1804266003" sldId="257"/>
        </pc:sldMkLst>
        <pc:spChg chg="mod">
          <ac:chgData name="昂大 辻本" userId="b8b88be8d310fd71" providerId="LiveId" clId="{B9B3F983-13AD-4D0A-9196-2EE4EC3DA2C6}" dt="2026-04-09T03:40:27.788" v="29" actId="6549"/>
          <ac:spMkLst>
            <pc:docMk/>
            <pc:sldMk cId="1804266003" sldId="257"/>
            <ac:spMk id="4" creationId="{151E9AE1-15BB-7B5D-9793-26A8FEF69929}"/>
          </ac:spMkLst>
        </pc:spChg>
        <pc:spChg chg="mod">
          <ac:chgData name="昂大 辻本" userId="b8b88be8d310fd71" providerId="LiveId" clId="{B9B3F983-13AD-4D0A-9196-2EE4EC3DA2C6}" dt="2026-04-09T03:40:29.700" v="30" actId="6549"/>
          <ac:spMkLst>
            <pc:docMk/>
            <pc:sldMk cId="1804266003" sldId="257"/>
            <ac:spMk id="6" creationId="{3256D343-A6C4-1698-6026-8585B46328CD}"/>
          </ac:spMkLst>
        </pc:spChg>
        <pc:spChg chg="mod">
          <ac:chgData name="昂大 辻本" userId="b8b88be8d310fd71" providerId="LiveId" clId="{B9B3F983-13AD-4D0A-9196-2EE4EC3DA2C6}" dt="2026-04-09T03:40:08.533" v="23" actId="20577"/>
          <ac:spMkLst>
            <pc:docMk/>
            <pc:sldMk cId="1804266003" sldId="257"/>
            <ac:spMk id="41" creationId="{41179A2C-CC28-5CB8-C7E0-9C2EED018E33}"/>
          </ac:spMkLst>
        </pc:spChg>
        <pc:spChg chg="mod">
          <ac:chgData name="昂大 辻本" userId="b8b88be8d310fd71" providerId="LiveId" clId="{B9B3F983-13AD-4D0A-9196-2EE4EC3DA2C6}" dt="2026-04-09T03:40:06.228" v="22" actId="20577"/>
          <ac:spMkLst>
            <pc:docMk/>
            <pc:sldMk cId="1804266003" sldId="257"/>
            <ac:spMk id="42" creationId="{8EC1F6DD-2945-C363-97DB-58AD5D03F999}"/>
          </ac:spMkLst>
        </pc:spChg>
        <pc:spChg chg="mod">
          <ac:chgData name="昂大 辻本" userId="b8b88be8d310fd71" providerId="LiveId" clId="{B9B3F983-13AD-4D0A-9196-2EE4EC3DA2C6}" dt="2026-04-09T03:40:04.147" v="20" actId="20577"/>
          <ac:spMkLst>
            <pc:docMk/>
            <pc:sldMk cId="1804266003" sldId="257"/>
            <ac:spMk id="43" creationId="{21445DF8-4E64-825E-2073-5E1FC08C8F37}"/>
          </ac:spMkLst>
        </pc:spChg>
        <pc:spChg chg="mod">
          <ac:chgData name="昂大 辻本" userId="b8b88be8d310fd71" providerId="LiveId" clId="{B9B3F983-13AD-4D0A-9196-2EE4EC3DA2C6}" dt="2026-04-09T03:40:02.316" v="19" actId="20577"/>
          <ac:spMkLst>
            <pc:docMk/>
            <pc:sldMk cId="1804266003" sldId="257"/>
            <ac:spMk id="44" creationId="{E13807C3-5389-E6B8-C5B0-7E4586EB21A5}"/>
          </ac:spMkLst>
        </pc:spChg>
        <pc:spChg chg="mod">
          <ac:chgData name="昂大 辻本" userId="b8b88be8d310fd71" providerId="LiveId" clId="{B9B3F983-13AD-4D0A-9196-2EE4EC3DA2C6}" dt="2026-04-09T03:39:59.495" v="18" actId="20577"/>
          <ac:spMkLst>
            <pc:docMk/>
            <pc:sldMk cId="1804266003" sldId="257"/>
            <ac:spMk id="45" creationId="{CD1506DF-743E-A0A2-2091-A18138F90385}"/>
          </ac:spMkLst>
        </pc:spChg>
        <pc:spChg chg="mod">
          <ac:chgData name="昂大 辻本" userId="b8b88be8d310fd71" providerId="LiveId" clId="{B9B3F983-13AD-4D0A-9196-2EE4EC3DA2C6}" dt="2026-04-09T03:39:51.662" v="13" actId="20577"/>
          <ac:spMkLst>
            <pc:docMk/>
            <pc:sldMk cId="1804266003" sldId="257"/>
            <ac:spMk id="47" creationId="{6AEF7BE3-B5AA-4414-6A4E-2F5E935CDE3A}"/>
          </ac:spMkLst>
        </pc:spChg>
        <pc:spChg chg="mod">
          <ac:chgData name="昂大 辻本" userId="b8b88be8d310fd71" providerId="LiveId" clId="{B9B3F983-13AD-4D0A-9196-2EE4EC3DA2C6}" dt="2026-04-09T03:39:53.167" v="14" actId="20577"/>
          <ac:spMkLst>
            <pc:docMk/>
            <pc:sldMk cId="1804266003" sldId="257"/>
            <ac:spMk id="48" creationId="{6D9A6167-BF13-B4E9-0FAD-776FC5FE9B2B}"/>
          </ac:spMkLst>
        </pc:spChg>
        <pc:spChg chg="mod">
          <ac:chgData name="昂大 辻本" userId="b8b88be8d310fd71" providerId="LiveId" clId="{B9B3F983-13AD-4D0A-9196-2EE4EC3DA2C6}" dt="2026-04-09T03:39:54.888" v="15" actId="20577"/>
          <ac:spMkLst>
            <pc:docMk/>
            <pc:sldMk cId="1804266003" sldId="257"/>
            <ac:spMk id="49" creationId="{9B470701-AFAB-4B53-45D5-9CDA8E9CB063}"/>
          </ac:spMkLst>
        </pc:spChg>
        <pc:spChg chg="mod">
          <ac:chgData name="昂大 辻本" userId="b8b88be8d310fd71" providerId="LiveId" clId="{B9B3F983-13AD-4D0A-9196-2EE4EC3DA2C6}" dt="2026-04-09T03:39:56" v="16" actId="20577"/>
          <ac:spMkLst>
            <pc:docMk/>
            <pc:sldMk cId="1804266003" sldId="257"/>
            <ac:spMk id="50" creationId="{E0B0A40B-AE8A-F0D8-7CBF-03CBC32DE5F8}"/>
          </ac:spMkLst>
        </pc:spChg>
        <pc:spChg chg="mod">
          <ac:chgData name="昂大 辻本" userId="b8b88be8d310fd71" providerId="LiveId" clId="{B9B3F983-13AD-4D0A-9196-2EE4EC3DA2C6}" dt="2026-04-09T03:39:57.595" v="17" actId="20577"/>
          <ac:spMkLst>
            <pc:docMk/>
            <pc:sldMk cId="1804266003" sldId="257"/>
            <ac:spMk id="51" creationId="{50A4F1AF-81E8-D243-2506-A66BFDF78AC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AD0E0F-B78E-470E-B09F-A3EF6B21D0B1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55D10412-2C37-4741-AE71-9BB423FDD3F3}">
      <dgm:prSet phldrT="[テキスト]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kumimoji="1" lang="ja-JP" altLang="en-US" b="1" dirty="0"/>
            <a:t>認知</a:t>
          </a:r>
        </a:p>
      </dgm:t>
    </dgm:pt>
    <dgm:pt modelId="{663E3F89-22EC-430F-B6CC-3D6FAC927DB6}" type="parTrans" cxnId="{3C1135BE-AAA1-4AAF-9198-B61A42AF1FD4}">
      <dgm:prSet/>
      <dgm:spPr/>
      <dgm:t>
        <a:bodyPr/>
        <a:lstStyle/>
        <a:p>
          <a:endParaRPr kumimoji="1" lang="ja-JP" altLang="en-US"/>
        </a:p>
      </dgm:t>
    </dgm:pt>
    <dgm:pt modelId="{418ECDE9-A027-43C1-B0EE-E8F4C0A96DCF}" type="sibTrans" cxnId="{3C1135BE-AAA1-4AAF-9198-B61A42AF1FD4}">
      <dgm:prSet/>
      <dgm:spPr/>
      <dgm:t>
        <a:bodyPr/>
        <a:lstStyle/>
        <a:p>
          <a:endParaRPr kumimoji="1" lang="ja-JP" altLang="en-US"/>
        </a:p>
      </dgm:t>
    </dgm:pt>
    <dgm:pt modelId="{533F8C7B-9B2D-4D70-8D19-8110C61F7AF8}">
      <dgm:prSet phldrT="[テキスト]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kumimoji="1" lang="ja-JP" altLang="en-US" b="1" dirty="0"/>
            <a:t>興味・関心</a:t>
          </a:r>
        </a:p>
      </dgm:t>
    </dgm:pt>
    <dgm:pt modelId="{BA1FA141-4664-49D3-BE52-29257C0E3486}" type="parTrans" cxnId="{0C8DE152-348B-4D86-BFF0-71B6C55DB10F}">
      <dgm:prSet/>
      <dgm:spPr/>
      <dgm:t>
        <a:bodyPr/>
        <a:lstStyle/>
        <a:p>
          <a:endParaRPr kumimoji="1" lang="ja-JP" altLang="en-US"/>
        </a:p>
      </dgm:t>
    </dgm:pt>
    <dgm:pt modelId="{3C121BC3-B568-4217-9AEB-3CC15A126CD6}" type="sibTrans" cxnId="{0C8DE152-348B-4D86-BFF0-71B6C55DB10F}">
      <dgm:prSet/>
      <dgm:spPr/>
      <dgm:t>
        <a:bodyPr/>
        <a:lstStyle/>
        <a:p>
          <a:endParaRPr kumimoji="1" lang="ja-JP" altLang="en-US"/>
        </a:p>
      </dgm:t>
    </dgm:pt>
    <dgm:pt modelId="{D9E17AEE-0142-41C7-AFE3-EFAB22719BC4}">
      <dgm:prSet phldrT="[テキスト]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kumimoji="1" lang="ja-JP" altLang="en-US" b="1" dirty="0"/>
            <a:t>比較・検討</a:t>
          </a:r>
        </a:p>
      </dgm:t>
    </dgm:pt>
    <dgm:pt modelId="{98CB1585-B2F2-4037-8E99-5D1114F95FC6}" type="parTrans" cxnId="{88FD5872-013B-449E-A07F-2FC16383B77C}">
      <dgm:prSet/>
      <dgm:spPr/>
      <dgm:t>
        <a:bodyPr/>
        <a:lstStyle/>
        <a:p>
          <a:endParaRPr kumimoji="1" lang="ja-JP" altLang="en-US"/>
        </a:p>
      </dgm:t>
    </dgm:pt>
    <dgm:pt modelId="{F5080C90-E7D0-4903-99E9-BA7B3D64452A}" type="sibTrans" cxnId="{88FD5872-013B-449E-A07F-2FC16383B77C}">
      <dgm:prSet/>
      <dgm:spPr/>
      <dgm:t>
        <a:bodyPr/>
        <a:lstStyle/>
        <a:p>
          <a:endParaRPr kumimoji="1" lang="ja-JP" altLang="en-US"/>
        </a:p>
      </dgm:t>
    </dgm:pt>
    <dgm:pt modelId="{23B2160F-39A6-4A41-AB33-FDBAF3275F7E}">
      <dgm:prSet phldrT="[テキスト]" phldr="0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kumimoji="1" lang="ja-JP" altLang="en-US" b="1" dirty="0"/>
            <a:t>購入・問合せ</a:t>
          </a:r>
        </a:p>
      </dgm:t>
    </dgm:pt>
    <dgm:pt modelId="{97548FAE-1BAB-4A3D-AF9A-240C5A07AC75}" type="parTrans" cxnId="{58568441-266F-4247-B43E-FF8FF224A19E}">
      <dgm:prSet/>
      <dgm:spPr/>
      <dgm:t>
        <a:bodyPr/>
        <a:lstStyle/>
        <a:p>
          <a:endParaRPr kumimoji="1" lang="ja-JP" altLang="en-US"/>
        </a:p>
      </dgm:t>
    </dgm:pt>
    <dgm:pt modelId="{68A0ECB0-B7A3-4ED2-9F3D-2B8232B8545C}" type="sibTrans" cxnId="{58568441-266F-4247-B43E-FF8FF224A19E}">
      <dgm:prSet/>
      <dgm:spPr/>
      <dgm:t>
        <a:bodyPr/>
        <a:lstStyle/>
        <a:p>
          <a:endParaRPr kumimoji="1" lang="ja-JP" altLang="en-US"/>
        </a:p>
      </dgm:t>
    </dgm:pt>
    <dgm:pt modelId="{BB1FBF45-D3B2-4C24-81FB-9A7EE15B96ED}">
      <dgm:prSet phldrT="[テキスト]" phldr="0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kumimoji="1" lang="ja-JP" altLang="en-US" b="1" dirty="0"/>
            <a:t>利用・継続</a:t>
          </a:r>
        </a:p>
      </dgm:t>
    </dgm:pt>
    <dgm:pt modelId="{91A99A05-71D4-4BAB-8A51-350A4A60AA1F}" type="parTrans" cxnId="{56D04300-00DB-452D-8562-13CD52ADDE15}">
      <dgm:prSet/>
      <dgm:spPr/>
      <dgm:t>
        <a:bodyPr/>
        <a:lstStyle/>
        <a:p>
          <a:endParaRPr kumimoji="1" lang="ja-JP" altLang="en-US"/>
        </a:p>
      </dgm:t>
    </dgm:pt>
    <dgm:pt modelId="{DEE987C7-FE37-4089-BCE3-FA9B45CCDFAE}" type="sibTrans" cxnId="{56D04300-00DB-452D-8562-13CD52ADDE15}">
      <dgm:prSet/>
      <dgm:spPr/>
      <dgm:t>
        <a:bodyPr/>
        <a:lstStyle/>
        <a:p>
          <a:endParaRPr kumimoji="1" lang="ja-JP" altLang="en-US"/>
        </a:p>
      </dgm:t>
    </dgm:pt>
    <dgm:pt modelId="{99339C43-49EB-4D1A-B23C-3355B70442A7}" type="pres">
      <dgm:prSet presAssocID="{BAAD0E0F-B78E-470E-B09F-A3EF6B21D0B1}" presName="Name0" presStyleCnt="0">
        <dgm:presLayoutVars>
          <dgm:dir/>
          <dgm:animLvl val="lvl"/>
          <dgm:resizeHandles val="exact"/>
        </dgm:presLayoutVars>
      </dgm:prSet>
      <dgm:spPr/>
    </dgm:pt>
    <dgm:pt modelId="{4491F989-C760-4F6C-A831-6C30FC4101A7}" type="pres">
      <dgm:prSet presAssocID="{55D10412-2C37-4741-AE71-9BB423FDD3F3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71A657B4-D001-456E-8FC9-34DA48D5E611}" type="pres">
      <dgm:prSet presAssocID="{418ECDE9-A027-43C1-B0EE-E8F4C0A96DCF}" presName="parTxOnlySpace" presStyleCnt="0"/>
      <dgm:spPr/>
    </dgm:pt>
    <dgm:pt modelId="{D80211A3-E9FA-49A3-A1A4-E49B1FB855BB}" type="pres">
      <dgm:prSet presAssocID="{533F8C7B-9B2D-4D70-8D19-8110C61F7AF8}" presName="parTxOnly" presStyleLbl="node1" presStyleIdx="1" presStyleCnt="5" custLinFactNeighborX="6482" custLinFactNeighborY="-19355">
        <dgm:presLayoutVars>
          <dgm:chMax val="0"/>
          <dgm:chPref val="0"/>
          <dgm:bulletEnabled val="1"/>
        </dgm:presLayoutVars>
      </dgm:prSet>
      <dgm:spPr/>
    </dgm:pt>
    <dgm:pt modelId="{C6C4EAEF-9B33-4D40-91B0-EB8FA1915A6E}" type="pres">
      <dgm:prSet presAssocID="{3C121BC3-B568-4217-9AEB-3CC15A126CD6}" presName="parTxOnlySpace" presStyleCnt="0"/>
      <dgm:spPr/>
    </dgm:pt>
    <dgm:pt modelId="{723B501A-10C1-49A6-9756-01E38A630A13}" type="pres">
      <dgm:prSet presAssocID="{D9E17AEE-0142-41C7-AFE3-EFAB22719BC4}" presName="parTxOnly" presStyleLbl="node1" presStyleIdx="2" presStyleCnt="5" custLinFactNeighborY="9091">
        <dgm:presLayoutVars>
          <dgm:chMax val="0"/>
          <dgm:chPref val="0"/>
          <dgm:bulletEnabled val="1"/>
        </dgm:presLayoutVars>
      </dgm:prSet>
      <dgm:spPr/>
    </dgm:pt>
    <dgm:pt modelId="{B46B7E5A-5395-4482-BA2E-F8000C5C8506}" type="pres">
      <dgm:prSet presAssocID="{F5080C90-E7D0-4903-99E9-BA7B3D64452A}" presName="parTxOnlySpace" presStyleCnt="0"/>
      <dgm:spPr/>
    </dgm:pt>
    <dgm:pt modelId="{6BECAAF2-62B9-46DA-9F4E-093FEC73FEFE}" type="pres">
      <dgm:prSet presAssocID="{23B2160F-39A6-4A41-AB33-FDBAF3275F7E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343D1DEB-10E7-4765-B653-CC36366C9A8A}" type="pres">
      <dgm:prSet presAssocID="{68A0ECB0-B7A3-4ED2-9F3D-2B8232B8545C}" presName="parTxOnlySpace" presStyleCnt="0"/>
      <dgm:spPr/>
    </dgm:pt>
    <dgm:pt modelId="{3979F19F-DD1A-4FAE-97B1-8268F972DE00}" type="pres">
      <dgm:prSet presAssocID="{BB1FBF45-D3B2-4C24-81FB-9A7EE15B96ED}" presName="parTxOnly" presStyleLbl="node1" presStyleIdx="4" presStyleCnt="5" custLinFactNeighborX="1124" custLinFactNeighborY="-3226">
        <dgm:presLayoutVars>
          <dgm:chMax val="0"/>
          <dgm:chPref val="0"/>
          <dgm:bulletEnabled val="1"/>
        </dgm:presLayoutVars>
      </dgm:prSet>
      <dgm:spPr/>
    </dgm:pt>
  </dgm:ptLst>
  <dgm:cxnLst>
    <dgm:cxn modelId="{56D04300-00DB-452D-8562-13CD52ADDE15}" srcId="{BAAD0E0F-B78E-470E-B09F-A3EF6B21D0B1}" destId="{BB1FBF45-D3B2-4C24-81FB-9A7EE15B96ED}" srcOrd="4" destOrd="0" parTransId="{91A99A05-71D4-4BAB-8A51-350A4A60AA1F}" sibTransId="{DEE987C7-FE37-4089-BCE3-FA9B45CCDFAE}"/>
    <dgm:cxn modelId="{1F467D16-F7FB-4CE9-92D0-DD1A68CF69DD}" type="presOf" srcId="{533F8C7B-9B2D-4D70-8D19-8110C61F7AF8}" destId="{D80211A3-E9FA-49A3-A1A4-E49B1FB855BB}" srcOrd="0" destOrd="0" presId="urn:microsoft.com/office/officeart/2005/8/layout/chevron1"/>
    <dgm:cxn modelId="{6D7E072F-F00F-4215-8F3F-394E6263399C}" type="presOf" srcId="{BB1FBF45-D3B2-4C24-81FB-9A7EE15B96ED}" destId="{3979F19F-DD1A-4FAE-97B1-8268F972DE00}" srcOrd="0" destOrd="0" presId="urn:microsoft.com/office/officeart/2005/8/layout/chevron1"/>
    <dgm:cxn modelId="{58568441-266F-4247-B43E-FF8FF224A19E}" srcId="{BAAD0E0F-B78E-470E-B09F-A3EF6B21D0B1}" destId="{23B2160F-39A6-4A41-AB33-FDBAF3275F7E}" srcOrd="3" destOrd="0" parTransId="{97548FAE-1BAB-4A3D-AF9A-240C5A07AC75}" sibTransId="{68A0ECB0-B7A3-4ED2-9F3D-2B8232B8545C}"/>
    <dgm:cxn modelId="{88FD5872-013B-449E-A07F-2FC16383B77C}" srcId="{BAAD0E0F-B78E-470E-B09F-A3EF6B21D0B1}" destId="{D9E17AEE-0142-41C7-AFE3-EFAB22719BC4}" srcOrd="2" destOrd="0" parTransId="{98CB1585-B2F2-4037-8E99-5D1114F95FC6}" sibTransId="{F5080C90-E7D0-4903-99E9-BA7B3D64452A}"/>
    <dgm:cxn modelId="{0C8DE152-348B-4D86-BFF0-71B6C55DB10F}" srcId="{BAAD0E0F-B78E-470E-B09F-A3EF6B21D0B1}" destId="{533F8C7B-9B2D-4D70-8D19-8110C61F7AF8}" srcOrd="1" destOrd="0" parTransId="{BA1FA141-4664-49D3-BE52-29257C0E3486}" sibTransId="{3C121BC3-B568-4217-9AEB-3CC15A126CD6}"/>
    <dgm:cxn modelId="{B551F453-6558-46D9-8FC7-F17D2E65024E}" type="presOf" srcId="{BAAD0E0F-B78E-470E-B09F-A3EF6B21D0B1}" destId="{99339C43-49EB-4D1A-B23C-3355B70442A7}" srcOrd="0" destOrd="0" presId="urn:microsoft.com/office/officeart/2005/8/layout/chevron1"/>
    <dgm:cxn modelId="{586CDB95-807B-4A48-823B-643D14BF9B9E}" type="presOf" srcId="{D9E17AEE-0142-41C7-AFE3-EFAB22719BC4}" destId="{723B501A-10C1-49A6-9756-01E38A630A13}" srcOrd="0" destOrd="0" presId="urn:microsoft.com/office/officeart/2005/8/layout/chevron1"/>
    <dgm:cxn modelId="{5AA3B8B8-4D29-4D54-8D61-97CDC3C5C05C}" type="presOf" srcId="{55D10412-2C37-4741-AE71-9BB423FDD3F3}" destId="{4491F989-C760-4F6C-A831-6C30FC4101A7}" srcOrd="0" destOrd="0" presId="urn:microsoft.com/office/officeart/2005/8/layout/chevron1"/>
    <dgm:cxn modelId="{3C1135BE-AAA1-4AAF-9198-B61A42AF1FD4}" srcId="{BAAD0E0F-B78E-470E-B09F-A3EF6B21D0B1}" destId="{55D10412-2C37-4741-AE71-9BB423FDD3F3}" srcOrd="0" destOrd="0" parTransId="{663E3F89-22EC-430F-B6CC-3D6FAC927DB6}" sibTransId="{418ECDE9-A027-43C1-B0EE-E8F4C0A96DCF}"/>
    <dgm:cxn modelId="{2835D7DF-819C-4377-82D4-CB03E779297C}" type="presOf" srcId="{23B2160F-39A6-4A41-AB33-FDBAF3275F7E}" destId="{6BECAAF2-62B9-46DA-9F4E-093FEC73FEFE}" srcOrd="0" destOrd="0" presId="urn:microsoft.com/office/officeart/2005/8/layout/chevron1"/>
    <dgm:cxn modelId="{043EDECD-2F33-4CF8-B996-22E59F63B863}" type="presParOf" srcId="{99339C43-49EB-4D1A-B23C-3355B70442A7}" destId="{4491F989-C760-4F6C-A831-6C30FC4101A7}" srcOrd="0" destOrd="0" presId="urn:microsoft.com/office/officeart/2005/8/layout/chevron1"/>
    <dgm:cxn modelId="{169C1A48-9A54-4EED-9BAC-E0337F103475}" type="presParOf" srcId="{99339C43-49EB-4D1A-B23C-3355B70442A7}" destId="{71A657B4-D001-456E-8FC9-34DA48D5E611}" srcOrd="1" destOrd="0" presId="urn:microsoft.com/office/officeart/2005/8/layout/chevron1"/>
    <dgm:cxn modelId="{B1FC726B-2D09-4D37-91EF-A3D672F1222C}" type="presParOf" srcId="{99339C43-49EB-4D1A-B23C-3355B70442A7}" destId="{D80211A3-E9FA-49A3-A1A4-E49B1FB855BB}" srcOrd="2" destOrd="0" presId="urn:microsoft.com/office/officeart/2005/8/layout/chevron1"/>
    <dgm:cxn modelId="{48727200-DC7A-45F4-93D4-6C809512CE26}" type="presParOf" srcId="{99339C43-49EB-4D1A-B23C-3355B70442A7}" destId="{C6C4EAEF-9B33-4D40-91B0-EB8FA1915A6E}" srcOrd="3" destOrd="0" presId="urn:microsoft.com/office/officeart/2005/8/layout/chevron1"/>
    <dgm:cxn modelId="{DEE84B75-9F2E-4F55-A8B3-E2D6DE98D25A}" type="presParOf" srcId="{99339C43-49EB-4D1A-B23C-3355B70442A7}" destId="{723B501A-10C1-49A6-9756-01E38A630A13}" srcOrd="4" destOrd="0" presId="urn:microsoft.com/office/officeart/2005/8/layout/chevron1"/>
    <dgm:cxn modelId="{8A98D30E-7360-4914-B053-EE1DD14F471F}" type="presParOf" srcId="{99339C43-49EB-4D1A-B23C-3355B70442A7}" destId="{B46B7E5A-5395-4482-BA2E-F8000C5C8506}" srcOrd="5" destOrd="0" presId="urn:microsoft.com/office/officeart/2005/8/layout/chevron1"/>
    <dgm:cxn modelId="{104BC0C6-A8EA-4D10-A793-118ACFA89BF5}" type="presParOf" srcId="{99339C43-49EB-4D1A-B23C-3355B70442A7}" destId="{6BECAAF2-62B9-46DA-9F4E-093FEC73FEFE}" srcOrd="6" destOrd="0" presId="urn:microsoft.com/office/officeart/2005/8/layout/chevron1"/>
    <dgm:cxn modelId="{9405EFD3-5415-4C40-AA00-328119AB4F89}" type="presParOf" srcId="{99339C43-49EB-4D1A-B23C-3355B70442A7}" destId="{343D1DEB-10E7-4765-B653-CC36366C9A8A}" srcOrd="7" destOrd="0" presId="urn:microsoft.com/office/officeart/2005/8/layout/chevron1"/>
    <dgm:cxn modelId="{9C99881E-1911-4724-9F83-E607DF67C4D8}" type="presParOf" srcId="{99339C43-49EB-4D1A-B23C-3355B70442A7}" destId="{3979F19F-DD1A-4FAE-97B1-8268F972DE00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AD0E0F-B78E-470E-B09F-A3EF6B21D0B1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55D10412-2C37-4741-AE71-9BB423FDD3F3}">
      <dgm:prSet phldrT="[テキスト]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kumimoji="1" lang="ja-JP" altLang="en-US" b="1" dirty="0"/>
            <a:t>認知</a:t>
          </a:r>
        </a:p>
      </dgm:t>
    </dgm:pt>
    <dgm:pt modelId="{663E3F89-22EC-430F-B6CC-3D6FAC927DB6}" type="parTrans" cxnId="{3C1135BE-AAA1-4AAF-9198-B61A42AF1FD4}">
      <dgm:prSet/>
      <dgm:spPr/>
      <dgm:t>
        <a:bodyPr/>
        <a:lstStyle/>
        <a:p>
          <a:endParaRPr kumimoji="1" lang="ja-JP" altLang="en-US"/>
        </a:p>
      </dgm:t>
    </dgm:pt>
    <dgm:pt modelId="{418ECDE9-A027-43C1-B0EE-E8F4C0A96DCF}" type="sibTrans" cxnId="{3C1135BE-AAA1-4AAF-9198-B61A42AF1FD4}">
      <dgm:prSet/>
      <dgm:spPr/>
      <dgm:t>
        <a:bodyPr/>
        <a:lstStyle/>
        <a:p>
          <a:endParaRPr kumimoji="1" lang="ja-JP" altLang="en-US"/>
        </a:p>
      </dgm:t>
    </dgm:pt>
    <dgm:pt modelId="{533F8C7B-9B2D-4D70-8D19-8110C61F7AF8}">
      <dgm:prSet phldrT="[テキスト]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kumimoji="1" lang="ja-JP" altLang="en-US" b="1" dirty="0"/>
            <a:t>興味・関心</a:t>
          </a:r>
        </a:p>
      </dgm:t>
    </dgm:pt>
    <dgm:pt modelId="{BA1FA141-4664-49D3-BE52-29257C0E3486}" type="parTrans" cxnId="{0C8DE152-348B-4D86-BFF0-71B6C55DB10F}">
      <dgm:prSet/>
      <dgm:spPr/>
      <dgm:t>
        <a:bodyPr/>
        <a:lstStyle/>
        <a:p>
          <a:endParaRPr kumimoji="1" lang="ja-JP" altLang="en-US"/>
        </a:p>
      </dgm:t>
    </dgm:pt>
    <dgm:pt modelId="{3C121BC3-B568-4217-9AEB-3CC15A126CD6}" type="sibTrans" cxnId="{0C8DE152-348B-4D86-BFF0-71B6C55DB10F}">
      <dgm:prSet/>
      <dgm:spPr/>
      <dgm:t>
        <a:bodyPr/>
        <a:lstStyle/>
        <a:p>
          <a:endParaRPr kumimoji="1" lang="ja-JP" altLang="en-US"/>
        </a:p>
      </dgm:t>
    </dgm:pt>
    <dgm:pt modelId="{D9E17AEE-0142-41C7-AFE3-EFAB22719BC4}">
      <dgm:prSet phldrT="[テキスト]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kumimoji="1" lang="ja-JP" altLang="en-US" b="1" dirty="0"/>
            <a:t>比較・検討</a:t>
          </a:r>
        </a:p>
      </dgm:t>
    </dgm:pt>
    <dgm:pt modelId="{98CB1585-B2F2-4037-8E99-5D1114F95FC6}" type="parTrans" cxnId="{88FD5872-013B-449E-A07F-2FC16383B77C}">
      <dgm:prSet/>
      <dgm:spPr/>
      <dgm:t>
        <a:bodyPr/>
        <a:lstStyle/>
        <a:p>
          <a:endParaRPr kumimoji="1" lang="ja-JP" altLang="en-US"/>
        </a:p>
      </dgm:t>
    </dgm:pt>
    <dgm:pt modelId="{F5080C90-E7D0-4903-99E9-BA7B3D64452A}" type="sibTrans" cxnId="{88FD5872-013B-449E-A07F-2FC16383B77C}">
      <dgm:prSet/>
      <dgm:spPr/>
      <dgm:t>
        <a:bodyPr/>
        <a:lstStyle/>
        <a:p>
          <a:endParaRPr kumimoji="1" lang="ja-JP" altLang="en-US"/>
        </a:p>
      </dgm:t>
    </dgm:pt>
    <dgm:pt modelId="{23B2160F-39A6-4A41-AB33-FDBAF3275F7E}">
      <dgm:prSet phldrT="[テキスト]" phldr="0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kumimoji="1" lang="ja-JP" altLang="en-US" b="1" dirty="0"/>
            <a:t>購入・問合せ</a:t>
          </a:r>
        </a:p>
      </dgm:t>
    </dgm:pt>
    <dgm:pt modelId="{97548FAE-1BAB-4A3D-AF9A-240C5A07AC75}" type="parTrans" cxnId="{58568441-266F-4247-B43E-FF8FF224A19E}">
      <dgm:prSet/>
      <dgm:spPr/>
      <dgm:t>
        <a:bodyPr/>
        <a:lstStyle/>
        <a:p>
          <a:endParaRPr kumimoji="1" lang="ja-JP" altLang="en-US"/>
        </a:p>
      </dgm:t>
    </dgm:pt>
    <dgm:pt modelId="{68A0ECB0-B7A3-4ED2-9F3D-2B8232B8545C}" type="sibTrans" cxnId="{58568441-266F-4247-B43E-FF8FF224A19E}">
      <dgm:prSet/>
      <dgm:spPr/>
      <dgm:t>
        <a:bodyPr/>
        <a:lstStyle/>
        <a:p>
          <a:endParaRPr kumimoji="1" lang="ja-JP" altLang="en-US"/>
        </a:p>
      </dgm:t>
    </dgm:pt>
    <dgm:pt modelId="{BB1FBF45-D3B2-4C24-81FB-9A7EE15B96ED}">
      <dgm:prSet phldrT="[テキスト]" phldr="0"/>
      <dgm:spPr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kumimoji="1" lang="ja-JP" altLang="en-US" b="1" dirty="0"/>
            <a:t>利用・継続</a:t>
          </a:r>
        </a:p>
      </dgm:t>
    </dgm:pt>
    <dgm:pt modelId="{91A99A05-71D4-4BAB-8A51-350A4A60AA1F}" type="parTrans" cxnId="{56D04300-00DB-452D-8562-13CD52ADDE15}">
      <dgm:prSet/>
      <dgm:spPr/>
      <dgm:t>
        <a:bodyPr/>
        <a:lstStyle/>
        <a:p>
          <a:endParaRPr kumimoji="1" lang="ja-JP" altLang="en-US"/>
        </a:p>
      </dgm:t>
    </dgm:pt>
    <dgm:pt modelId="{DEE987C7-FE37-4089-BCE3-FA9B45CCDFAE}" type="sibTrans" cxnId="{56D04300-00DB-452D-8562-13CD52ADDE15}">
      <dgm:prSet/>
      <dgm:spPr/>
      <dgm:t>
        <a:bodyPr/>
        <a:lstStyle/>
        <a:p>
          <a:endParaRPr kumimoji="1" lang="ja-JP" altLang="en-US"/>
        </a:p>
      </dgm:t>
    </dgm:pt>
    <dgm:pt modelId="{99339C43-49EB-4D1A-B23C-3355B70442A7}" type="pres">
      <dgm:prSet presAssocID="{BAAD0E0F-B78E-470E-B09F-A3EF6B21D0B1}" presName="Name0" presStyleCnt="0">
        <dgm:presLayoutVars>
          <dgm:dir/>
          <dgm:animLvl val="lvl"/>
          <dgm:resizeHandles val="exact"/>
        </dgm:presLayoutVars>
      </dgm:prSet>
      <dgm:spPr/>
    </dgm:pt>
    <dgm:pt modelId="{4491F989-C760-4F6C-A831-6C30FC4101A7}" type="pres">
      <dgm:prSet presAssocID="{55D10412-2C37-4741-AE71-9BB423FDD3F3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71A657B4-D001-456E-8FC9-34DA48D5E611}" type="pres">
      <dgm:prSet presAssocID="{418ECDE9-A027-43C1-B0EE-E8F4C0A96DCF}" presName="parTxOnlySpace" presStyleCnt="0"/>
      <dgm:spPr/>
    </dgm:pt>
    <dgm:pt modelId="{D80211A3-E9FA-49A3-A1A4-E49B1FB855BB}" type="pres">
      <dgm:prSet presAssocID="{533F8C7B-9B2D-4D70-8D19-8110C61F7AF8}" presName="parTxOnly" presStyleLbl="node1" presStyleIdx="1" presStyleCnt="5" custLinFactNeighborX="6482" custLinFactNeighborY="-19355">
        <dgm:presLayoutVars>
          <dgm:chMax val="0"/>
          <dgm:chPref val="0"/>
          <dgm:bulletEnabled val="1"/>
        </dgm:presLayoutVars>
      </dgm:prSet>
      <dgm:spPr/>
    </dgm:pt>
    <dgm:pt modelId="{C6C4EAEF-9B33-4D40-91B0-EB8FA1915A6E}" type="pres">
      <dgm:prSet presAssocID="{3C121BC3-B568-4217-9AEB-3CC15A126CD6}" presName="parTxOnlySpace" presStyleCnt="0"/>
      <dgm:spPr/>
    </dgm:pt>
    <dgm:pt modelId="{723B501A-10C1-49A6-9756-01E38A630A13}" type="pres">
      <dgm:prSet presAssocID="{D9E17AEE-0142-41C7-AFE3-EFAB22719BC4}" presName="parTxOnly" presStyleLbl="node1" presStyleIdx="2" presStyleCnt="5" custLinFactNeighborY="9091">
        <dgm:presLayoutVars>
          <dgm:chMax val="0"/>
          <dgm:chPref val="0"/>
          <dgm:bulletEnabled val="1"/>
        </dgm:presLayoutVars>
      </dgm:prSet>
      <dgm:spPr/>
    </dgm:pt>
    <dgm:pt modelId="{B46B7E5A-5395-4482-BA2E-F8000C5C8506}" type="pres">
      <dgm:prSet presAssocID="{F5080C90-E7D0-4903-99E9-BA7B3D64452A}" presName="parTxOnlySpace" presStyleCnt="0"/>
      <dgm:spPr/>
    </dgm:pt>
    <dgm:pt modelId="{6BECAAF2-62B9-46DA-9F4E-093FEC73FEFE}" type="pres">
      <dgm:prSet presAssocID="{23B2160F-39A6-4A41-AB33-FDBAF3275F7E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343D1DEB-10E7-4765-B653-CC36366C9A8A}" type="pres">
      <dgm:prSet presAssocID="{68A0ECB0-B7A3-4ED2-9F3D-2B8232B8545C}" presName="parTxOnlySpace" presStyleCnt="0"/>
      <dgm:spPr/>
    </dgm:pt>
    <dgm:pt modelId="{3979F19F-DD1A-4FAE-97B1-8268F972DE00}" type="pres">
      <dgm:prSet presAssocID="{BB1FBF45-D3B2-4C24-81FB-9A7EE15B96ED}" presName="parTxOnly" presStyleLbl="node1" presStyleIdx="4" presStyleCnt="5" custLinFactNeighborX="1124" custLinFactNeighborY="-3226">
        <dgm:presLayoutVars>
          <dgm:chMax val="0"/>
          <dgm:chPref val="0"/>
          <dgm:bulletEnabled val="1"/>
        </dgm:presLayoutVars>
      </dgm:prSet>
      <dgm:spPr/>
    </dgm:pt>
  </dgm:ptLst>
  <dgm:cxnLst>
    <dgm:cxn modelId="{56D04300-00DB-452D-8562-13CD52ADDE15}" srcId="{BAAD0E0F-B78E-470E-B09F-A3EF6B21D0B1}" destId="{BB1FBF45-D3B2-4C24-81FB-9A7EE15B96ED}" srcOrd="4" destOrd="0" parTransId="{91A99A05-71D4-4BAB-8A51-350A4A60AA1F}" sibTransId="{DEE987C7-FE37-4089-BCE3-FA9B45CCDFAE}"/>
    <dgm:cxn modelId="{1F467D16-F7FB-4CE9-92D0-DD1A68CF69DD}" type="presOf" srcId="{533F8C7B-9B2D-4D70-8D19-8110C61F7AF8}" destId="{D80211A3-E9FA-49A3-A1A4-E49B1FB855BB}" srcOrd="0" destOrd="0" presId="urn:microsoft.com/office/officeart/2005/8/layout/chevron1"/>
    <dgm:cxn modelId="{6D7E072F-F00F-4215-8F3F-394E6263399C}" type="presOf" srcId="{BB1FBF45-D3B2-4C24-81FB-9A7EE15B96ED}" destId="{3979F19F-DD1A-4FAE-97B1-8268F972DE00}" srcOrd="0" destOrd="0" presId="urn:microsoft.com/office/officeart/2005/8/layout/chevron1"/>
    <dgm:cxn modelId="{58568441-266F-4247-B43E-FF8FF224A19E}" srcId="{BAAD0E0F-B78E-470E-B09F-A3EF6B21D0B1}" destId="{23B2160F-39A6-4A41-AB33-FDBAF3275F7E}" srcOrd="3" destOrd="0" parTransId="{97548FAE-1BAB-4A3D-AF9A-240C5A07AC75}" sibTransId="{68A0ECB0-B7A3-4ED2-9F3D-2B8232B8545C}"/>
    <dgm:cxn modelId="{88FD5872-013B-449E-A07F-2FC16383B77C}" srcId="{BAAD0E0F-B78E-470E-B09F-A3EF6B21D0B1}" destId="{D9E17AEE-0142-41C7-AFE3-EFAB22719BC4}" srcOrd="2" destOrd="0" parTransId="{98CB1585-B2F2-4037-8E99-5D1114F95FC6}" sibTransId="{F5080C90-E7D0-4903-99E9-BA7B3D64452A}"/>
    <dgm:cxn modelId="{0C8DE152-348B-4D86-BFF0-71B6C55DB10F}" srcId="{BAAD0E0F-B78E-470E-B09F-A3EF6B21D0B1}" destId="{533F8C7B-9B2D-4D70-8D19-8110C61F7AF8}" srcOrd="1" destOrd="0" parTransId="{BA1FA141-4664-49D3-BE52-29257C0E3486}" sibTransId="{3C121BC3-B568-4217-9AEB-3CC15A126CD6}"/>
    <dgm:cxn modelId="{B551F453-6558-46D9-8FC7-F17D2E65024E}" type="presOf" srcId="{BAAD0E0F-B78E-470E-B09F-A3EF6B21D0B1}" destId="{99339C43-49EB-4D1A-B23C-3355B70442A7}" srcOrd="0" destOrd="0" presId="urn:microsoft.com/office/officeart/2005/8/layout/chevron1"/>
    <dgm:cxn modelId="{586CDB95-807B-4A48-823B-643D14BF9B9E}" type="presOf" srcId="{D9E17AEE-0142-41C7-AFE3-EFAB22719BC4}" destId="{723B501A-10C1-49A6-9756-01E38A630A13}" srcOrd="0" destOrd="0" presId="urn:microsoft.com/office/officeart/2005/8/layout/chevron1"/>
    <dgm:cxn modelId="{5AA3B8B8-4D29-4D54-8D61-97CDC3C5C05C}" type="presOf" srcId="{55D10412-2C37-4741-AE71-9BB423FDD3F3}" destId="{4491F989-C760-4F6C-A831-6C30FC4101A7}" srcOrd="0" destOrd="0" presId="urn:microsoft.com/office/officeart/2005/8/layout/chevron1"/>
    <dgm:cxn modelId="{3C1135BE-AAA1-4AAF-9198-B61A42AF1FD4}" srcId="{BAAD0E0F-B78E-470E-B09F-A3EF6B21D0B1}" destId="{55D10412-2C37-4741-AE71-9BB423FDD3F3}" srcOrd="0" destOrd="0" parTransId="{663E3F89-22EC-430F-B6CC-3D6FAC927DB6}" sibTransId="{418ECDE9-A027-43C1-B0EE-E8F4C0A96DCF}"/>
    <dgm:cxn modelId="{2835D7DF-819C-4377-82D4-CB03E779297C}" type="presOf" srcId="{23B2160F-39A6-4A41-AB33-FDBAF3275F7E}" destId="{6BECAAF2-62B9-46DA-9F4E-093FEC73FEFE}" srcOrd="0" destOrd="0" presId="urn:microsoft.com/office/officeart/2005/8/layout/chevron1"/>
    <dgm:cxn modelId="{043EDECD-2F33-4CF8-B996-22E59F63B863}" type="presParOf" srcId="{99339C43-49EB-4D1A-B23C-3355B70442A7}" destId="{4491F989-C760-4F6C-A831-6C30FC4101A7}" srcOrd="0" destOrd="0" presId="urn:microsoft.com/office/officeart/2005/8/layout/chevron1"/>
    <dgm:cxn modelId="{169C1A48-9A54-4EED-9BAC-E0337F103475}" type="presParOf" srcId="{99339C43-49EB-4D1A-B23C-3355B70442A7}" destId="{71A657B4-D001-456E-8FC9-34DA48D5E611}" srcOrd="1" destOrd="0" presId="urn:microsoft.com/office/officeart/2005/8/layout/chevron1"/>
    <dgm:cxn modelId="{B1FC726B-2D09-4D37-91EF-A3D672F1222C}" type="presParOf" srcId="{99339C43-49EB-4D1A-B23C-3355B70442A7}" destId="{D80211A3-E9FA-49A3-A1A4-E49B1FB855BB}" srcOrd="2" destOrd="0" presId="urn:microsoft.com/office/officeart/2005/8/layout/chevron1"/>
    <dgm:cxn modelId="{48727200-DC7A-45F4-93D4-6C809512CE26}" type="presParOf" srcId="{99339C43-49EB-4D1A-B23C-3355B70442A7}" destId="{C6C4EAEF-9B33-4D40-91B0-EB8FA1915A6E}" srcOrd="3" destOrd="0" presId="urn:microsoft.com/office/officeart/2005/8/layout/chevron1"/>
    <dgm:cxn modelId="{DEE84B75-9F2E-4F55-A8B3-E2D6DE98D25A}" type="presParOf" srcId="{99339C43-49EB-4D1A-B23C-3355B70442A7}" destId="{723B501A-10C1-49A6-9756-01E38A630A13}" srcOrd="4" destOrd="0" presId="urn:microsoft.com/office/officeart/2005/8/layout/chevron1"/>
    <dgm:cxn modelId="{8A98D30E-7360-4914-B053-EE1DD14F471F}" type="presParOf" srcId="{99339C43-49EB-4D1A-B23C-3355B70442A7}" destId="{B46B7E5A-5395-4482-BA2E-F8000C5C8506}" srcOrd="5" destOrd="0" presId="urn:microsoft.com/office/officeart/2005/8/layout/chevron1"/>
    <dgm:cxn modelId="{104BC0C6-A8EA-4D10-A793-118ACFA89BF5}" type="presParOf" srcId="{99339C43-49EB-4D1A-B23C-3355B70442A7}" destId="{6BECAAF2-62B9-46DA-9F4E-093FEC73FEFE}" srcOrd="6" destOrd="0" presId="urn:microsoft.com/office/officeart/2005/8/layout/chevron1"/>
    <dgm:cxn modelId="{9405EFD3-5415-4C40-AA00-328119AB4F89}" type="presParOf" srcId="{99339C43-49EB-4D1A-B23C-3355B70442A7}" destId="{343D1DEB-10E7-4765-B653-CC36366C9A8A}" srcOrd="7" destOrd="0" presId="urn:microsoft.com/office/officeart/2005/8/layout/chevron1"/>
    <dgm:cxn modelId="{9C99881E-1911-4724-9F83-E607DF67C4D8}" type="presParOf" srcId="{99339C43-49EB-4D1A-B23C-3355B70442A7}" destId="{3979F19F-DD1A-4FAE-97B1-8268F972DE00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91F989-C760-4F6C-A831-6C30FC4101A7}">
      <dsp:nvSpPr>
        <dsp:cNvPr id="0" name=""/>
        <dsp:cNvSpPr/>
      </dsp:nvSpPr>
      <dsp:spPr>
        <a:xfrm>
          <a:off x="1913" y="0"/>
          <a:ext cx="1702818" cy="425002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b="1" kern="1200" dirty="0"/>
            <a:t>認知</a:t>
          </a:r>
        </a:p>
      </dsp:txBody>
      <dsp:txXfrm>
        <a:off x="214414" y="0"/>
        <a:ext cx="1277816" cy="425002"/>
      </dsp:txXfrm>
    </dsp:sp>
    <dsp:sp modelId="{D80211A3-E9FA-49A3-A1A4-E49B1FB855BB}">
      <dsp:nvSpPr>
        <dsp:cNvPr id="0" name=""/>
        <dsp:cNvSpPr/>
      </dsp:nvSpPr>
      <dsp:spPr>
        <a:xfrm>
          <a:off x="1545487" y="0"/>
          <a:ext cx="1702818" cy="425002"/>
        </a:xfrm>
        <a:prstGeom prst="chevron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b="1" kern="1200" dirty="0"/>
            <a:t>興味・関心</a:t>
          </a:r>
        </a:p>
      </dsp:txBody>
      <dsp:txXfrm>
        <a:off x="1757988" y="0"/>
        <a:ext cx="1277816" cy="425002"/>
      </dsp:txXfrm>
    </dsp:sp>
    <dsp:sp modelId="{723B501A-10C1-49A6-9756-01E38A630A13}">
      <dsp:nvSpPr>
        <dsp:cNvPr id="0" name=""/>
        <dsp:cNvSpPr/>
      </dsp:nvSpPr>
      <dsp:spPr>
        <a:xfrm>
          <a:off x="3066987" y="0"/>
          <a:ext cx="1702818" cy="425002"/>
        </a:xfrm>
        <a:prstGeom prst="chevron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b="1" kern="1200" dirty="0"/>
            <a:t>比較・検討</a:t>
          </a:r>
        </a:p>
      </dsp:txBody>
      <dsp:txXfrm>
        <a:off x="3279488" y="0"/>
        <a:ext cx="1277816" cy="425002"/>
      </dsp:txXfrm>
    </dsp:sp>
    <dsp:sp modelId="{6BECAAF2-62B9-46DA-9F4E-093FEC73FEFE}">
      <dsp:nvSpPr>
        <dsp:cNvPr id="0" name=""/>
        <dsp:cNvSpPr/>
      </dsp:nvSpPr>
      <dsp:spPr>
        <a:xfrm>
          <a:off x="4599524" y="0"/>
          <a:ext cx="1702818" cy="425002"/>
        </a:xfrm>
        <a:prstGeom prst="chevron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b="1" kern="1200" dirty="0"/>
            <a:t>購入・問合せ</a:t>
          </a:r>
        </a:p>
      </dsp:txBody>
      <dsp:txXfrm>
        <a:off x="4812025" y="0"/>
        <a:ext cx="1277816" cy="425002"/>
      </dsp:txXfrm>
    </dsp:sp>
    <dsp:sp modelId="{3979F19F-DD1A-4FAE-97B1-8268F972DE00}">
      <dsp:nvSpPr>
        <dsp:cNvPr id="0" name=""/>
        <dsp:cNvSpPr/>
      </dsp:nvSpPr>
      <dsp:spPr>
        <a:xfrm>
          <a:off x="6133974" y="0"/>
          <a:ext cx="1702818" cy="425002"/>
        </a:xfrm>
        <a:prstGeom prst="chevron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b="1" kern="1200" dirty="0"/>
            <a:t>利用・継続</a:t>
          </a:r>
        </a:p>
      </dsp:txBody>
      <dsp:txXfrm>
        <a:off x="6346475" y="0"/>
        <a:ext cx="1277816" cy="425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91F989-C760-4F6C-A831-6C30FC4101A7}">
      <dsp:nvSpPr>
        <dsp:cNvPr id="0" name=""/>
        <dsp:cNvSpPr/>
      </dsp:nvSpPr>
      <dsp:spPr>
        <a:xfrm>
          <a:off x="1913" y="0"/>
          <a:ext cx="1702818" cy="425002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b="1" kern="1200" dirty="0"/>
            <a:t>認知</a:t>
          </a:r>
        </a:p>
      </dsp:txBody>
      <dsp:txXfrm>
        <a:off x="214414" y="0"/>
        <a:ext cx="1277816" cy="425002"/>
      </dsp:txXfrm>
    </dsp:sp>
    <dsp:sp modelId="{D80211A3-E9FA-49A3-A1A4-E49B1FB855BB}">
      <dsp:nvSpPr>
        <dsp:cNvPr id="0" name=""/>
        <dsp:cNvSpPr/>
      </dsp:nvSpPr>
      <dsp:spPr>
        <a:xfrm>
          <a:off x="1545487" y="0"/>
          <a:ext cx="1702818" cy="425002"/>
        </a:xfrm>
        <a:prstGeom prst="chevron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b="1" kern="1200" dirty="0"/>
            <a:t>興味・関心</a:t>
          </a:r>
        </a:p>
      </dsp:txBody>
      <dsp:txXfrm>
        <a:off x="1757988" y="0"/>
        <a:ext cx="1277816" cy="425002"/>
      </dsp:txXfrm>
    </dsp:sp>
    <dsp:sp modelId="{723B501A-10C1-49A6-9756-01E38A630A13}">
      <dsp:nvSpPr>
        <dsp:cNvPr id="0" name=""/>
        <dsp:cNvSpPr/>
      </dsp:nvSpPr>
      <dsp:spPr>
        <a:xfrm>
          <a:off x="3066987" y="0"/>
          <a:ext cx="1702818" cy="425002"/>
        </a:xfrm>
        <a:prstGeom prst="chevron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b="1" kern="1200" dirty="0"/>
            <a:t>比較・検討</a:t>
          </a:r>
        </a:p>
      </dsp:txBody>
      <dsp:txXfrm>
        <a:off x="3279488" y="0"/>
        <a:ext cx="1277816" cy="425002"/>
      </dsp:txXfrm>
    </dsp:sp>
    <dsp:sp modelId="{6BECAAF2-62B9-46DA-9F4E-093FEC73FEFE}">
      <dsp:nvSpPr>
        <dsp:cNvPr id="0" name=""/>
        <dsp:cNvSpPr/>
      </dsp:nvSpPr>
      <dsp:spPr>
        <a:xfrm>
          <a:off x="4599524" y="0"/>
          <a:ext cx="1702818" cy="425002"/>
        </a:xfrm>
        <a:prstGeom prst="chevron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b="1" kern="1200" dirty="0"/>
            <a:t>購入・問合せ</a:t>
          </a:r>
        </a:p>
      </dsp:txBody>
      <dsp:txXfrm>
        <a:off x="4812025" y="0"/>
        <a:ext cx="1277816" cy="425002"/>
      </dsp:txXfrm>
    </dsp:sp>
    <dsp:sp modelId="{3979F19F-DD1A-4FAE-97B1-8268F972DE00}">
      <dsp:nvSpPr>
        <dsp:cNvPr id="0" name=""/>
        <dsp:cNvSpPr/>
      </dsp:nvSpPr>
      <dsp:spPr>
        <a:xfrm>
          <a:off x="6133974" y="0"/>
          <a:ext cx="1702818" cy="425002"/>
        </a:xfrm>
        <a:prstGeom prst="chevron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500" b="1" kern="1200" dirty="0"/>
            <a:t>利用・継続</a:t>
          </a:r>
        </a:p>
      </dsp:txBody>
      <dsp:txXfrm>
        <a:off x="6346475" y="0"/>
        <a:ext cx="1277816" cy="425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4397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34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87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358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56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4569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9602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7730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77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0054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1A2E-CE5E-4068-B037-9FFF4C3BDDBF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8626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0F07F-9B4A-40E5-A1A0-88FFACB6E1E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24DB67B-C6A9-D7BF-191C-C2C3FB10ADB0}"/>
              </a:ext>
            </a:extLst>
          </p:cNvPr>
          <p:cNvSpPr/>
          <p:nvPr userDrawn="1"/>
        </p:nvSpPr>
        <p:spPr>
          <a:xfrm>
            <a:off x="0" y="8"/>
            <a:ext cx="9144000" cy="62077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6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77089AE-D79E-2AAB-6FA9-30A148D139D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981" y="-135473"/>
            <a:ext cx="1765602" cy="866262"/>
          </a:xfrm>
          <a:prstGeom prst="rect">
            <a:avLst/>
          </a:prstGeom>
        </p:spPr>
      </p:pic>
      <p:sp>
        <p:nvSpPr>
          <p:cNvPr id="9" name="直角三角形 8">
            <a:extLst>
              <a:ext uri="{FF2B5EF4-FFF2-40B4-BE49-F238E27FC236}">
                <a16:creationId xmlns:a16="http://schemas.microsoft.com/office/drawing/2014/main" id="{9D30ECD8-2615-F891-3890-9555C4D83455}"/>
              </a:ext>
            </a:extLst>
          </p:cNvPr>
          <p:cNvSpPr/>
          <p:nvPr userDrawn="1"/>
        </p:nvSpPr>
        <p:spPr>
          <a:xfrm flipH="1">
            <a:off x="8305101" y="5231734"/>
            <a:ext cx="838902" cy="1626281"/>
          </a:xfrm>
          <a:prstGeom prst="rtTriangl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60"/>
          </a:p>
        </p:txBody>
      </p:sp>
    </p:spTree>
    <p:extLst>
      <p:ext uri="{BB962C8B-B14F-4D97-AF65-F5344CB8AC3E}">
        <p14:creationId xmlns:p14="http://schemas.microsoft.com/office/powerpoint/2010/main" val="361172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図表 1">
            <a:extLst>
              <a:ext uri="{FF2B5EF4-FFF2-40B4-BE49-F238E27FC236}">
                <a16:creationId xmlns:a16="http://schemas.microsoft.com/office/drawing/2014/main" id="{CD7655B1-B60D-B5DC-C7A5-EA0549C314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4760115"/>
              </p:ext>
            </p:extLst>
          </p:nvPr>
        </p:nvGraphicFramePr>
        <p:xfrm>
          <a:off x="1307206" y="1294327"/>
          <a:ext cx="7836793" cy="425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1E9CB6-5D7B-C8C5-E182-9139859942ED}"/>
              </a:ext>
            </a:extLst>
          </p:cNvPr>
          <p:cNvSpPr/>
          <p:nvPr/>
        </p:nvSpPr>
        <p:spPr>
          <a:xfrm>
            <a:off x="128788" y="624625"/>
            <a:ext cx="1577662" cy="2704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/>
              <a:t>テーマ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C9580CD-11C3-C086-83FF-AE306C3B4303}"/>
              </a:ext>
            </a:extLst>
          </p:cNvPr>
          <p:cNvSpPr/>
          <p:nvPr/>
        </p:nvSpPr>
        <p:spPr>
          <a:xfrm>
            <a:off x="1807334" y="624625"/>
            <a:ext cx="7149921" cy="2704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584B690-CC96-D1E4-4526-09E4778AF35E}"/>
              </a:ext>
            </a:extLst>
          </p:cNvPr>
          <p:cNvSpPr/>
          <p:nvPr/>
        </p:nvSpPr>
        <p:spPr>
          <a:xfrm>
            <a:off x="128788" y="959476"/>
            <a:ext cx="1577662" cy="2704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/>
              <a:t>ペルソナ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A0B9FC6-E1DE-F928-CEAC-3BAB924552D5}"/>
              </a:ext>
            </a:extLst>
          </p:cNvPr>
          <p:cNvSpPr/>
          <p:nvPr/>
        </p:nvSpPr>
        <p:spPr>
          <a:xfrm>
            <a:off x="1807334" y="959476"/>
            <a:ext cx="7149921" cy="2704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C488ECA-5603-E53D-09D6-CE9097ACBD01}"/>
              </a:ext>
            </a:extLst>
          </p:cNvPr>
          <p:cNvSpPr/>
          <p:nvPr/>
        </p:nvSpPr>
        <p:spPr>
          <a:xfrm>
            <a:off x="128788" y="1294327"/>
            <a:ext cx="1114022" cy="42500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75000"/>
                  </a:schemeClr>
                </a:solidFill>
              </a:rPr>
              <a:t>フェーズ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4F2F9FF-FE61-9611-FDED-E0FC9A201403}"/>
              </a:ext>
            </a:extLst>
          </p:cNvPr>
          <p:cNvSpPr/>
          <p:nvPr/>
        </p:nvSpPr>
        <p:spPr>
          <a:xfrm>
            <a:off x="128788" y="1783724"/>
            <a:ext cx="1114022" cy="11977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accent3">
                    <a:lumMod val="50000"/>
                  </a:schemeClr>
                </a:solidFill>
              </a:rPr>
              <a:t>行動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508D8D9-EDFC-2243-2387-3D2D23A1C027}"/>
              </a:ext>
            </a:extLst>
          </p:cNvPr>
          <p:cNvSpPr/>
          <p:nvPr/>
        </p:nvSpPr>
        <p:spPr>
          <a:xfrm>
            <a:off x="128788" y="3045863"/>
            <a:ext cx="1114022" cy="11977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accent3">
                    <a:lumMod val="50000"/>
                  </a:schemeClr>
                </a:solidFill>
              </a:rPr>
              <a:t>接点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D32E46B-5FAE-8A4D-C3F4-2DF074717FA6}"/>
              </a:ext>
            </a:extLst>
          </p:cNvPr>
          <p:cNvSpPr/>
          <p:nvPr/>
        </p:nvSpPr>
        <p:spPr>
          <a:xfrm>
            <a:off x="128788" y="4308006"/>
            <a:ext cx="1114022" cy="11977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accent3">
                    <a:lumMod val="50000"/>
                  </a:schemeClr>
                </a:solidFill>
              </a:rPr>
              <a:t>思考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750D09E-BD93-A599-1CBC-C48195928A87}"/>
              </a:ext>
            </a:extLst>
          </p:cNvPr>
          <p:cNvSpPr/>
          <p:nvPr/>
        </p:nvSpPr>
        <p:spPr>
          <a:xfrm>
            <a:off x="128788" y="5576580"/>
            <a:ext cx="1114022" cy="11977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accent3">
                    <a:lumMod val="50000"/>
                  </a:schemeClr>
                </a:solidFill>
              </a:rPr>
              <a:t>感情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A6A6C38-23FD-BA28-03AE-2556C32CD29A}"/>
              </a:ext>
            </a:extLst>
          </p:cNvPr>
          <p:cNvSpPr/>
          <p:nvPr/>
        </p:nvSpPr>
        <p:spPr>
          <a:xfrm>
            <a:off x="1307205" y="1783724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6DA2AFF-FE7E-C263-DC31-C050A978C640}"/>
              </a:ext>
            </a:extLst>
          </p:cNvPr>
          <p:cNvSpPr/>
          <p:nvPr/>
        </p:nvSpPr>
        <p:spPr>
          <a:xfrm>
            <a:off x="2852671" y="1783724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E3827E0-7A1E-E546-FC92-E39291E4FD4F}"/>
              </a:ext>
            </a:extLst>
          </p:cNvPr>
          <p:cNvSpPr/>
          <p:nvPr/>
        </p:nvSpPr>
        <p:spPr>
          <a:xfrm>
            <a:off x="4398137" y="1783724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8631E6F-48BF-11F6-0F41-55C7D118401D}"/>
              </a:ext>
            </a:extLst>
          </p:cNvPr>
          <p:cNvSpPr/>
          <p:nvPr/>
        </p:nvSpPr>
        <p:spPr>
          <a:xfrm>
            <a:off x="5943603" y="1783724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998A948C-D383-64F7-D23D-9DEC2E6FC41D}"/>
              </a:ext>
            </a:extLst>
          </p:cNvPr>
          <p:cNvSpPr/>
          <p:nvPr/>
        </p:nvSpPr>
        <p:spPr>
          <a:xfrm>
            <a:off x="7489069" y="1783724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45A4764-C6AB-84B5-07A2-FD9954F03B26}"/>
              </a:ext>
            </a:extLst>
          </p:cNvPr>
          <p:cNvSpPr/>
          <p:nvPr/>
        </p:nvSpPr>
        <p:spPr>
          <a:xfrm>
            <a:off x="1307205" y="3045863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656EAB6-C969-3737-54E2-37D7A2C5E05E}"/>
              </a:ext>
            </a:extLst>
          </p:cNvPr>
          <p:cNvSpPr/>
          <p:nvPr/>
        </p:nvSpPr>
        <p:spPr>
          <a:xfrm>
            <a:off x="2852671" y="3045863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C3B5989-09A5-E225-04D8-122D04377184}"/>
              </a:ext>
            </a:extLst>
          </p:cNvPr>
          <p:cNvSpPr/>
          <p:nvPr/>
        </p:nvSpPr>
        <p:spPr>
          <a:xfrm>
            <a:off x="4398137" y="3045863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46CDFBA-95EB-2EED-195A-499B840790D2}"/>
              </a:ext>
            </a:extLst>
          </p:cNvPr>
          <p:cNvSpPr/>
          <p:nvPr/>
        </p:nvSpPr>
        <p:spPr>
          <a:xfrm>
            <a:off x="5943603" y="3045863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C5DE286-AEE5-2D8B-AD27-B8630C6E484A}"/>
              </a:ext>
            </a:extLst>
          </p:cNvPr>
          <p:cNvSpPr/>
          <p:nvPr/>
        </p:nvSpPr>
        <p:spPr>
          <a:xfrm>
            <a:off x="7489069" y="3045863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85FF895-0D29-7DC2-3101-60159E666547}"/>
              </a:ext>
            </a:extLst>
          </p:cNvPr>
          <p:cNvSpPr/>
          <p:nvPr/>
        </p:nvSpPr>
        <p:spPr>
          <a:xfrm>
            <a:off x="1307205" y="4308002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6145789-9216-7105-61E2-4DB5924A036A}"/>
              </a:ext>
            </a:extLst>
          </p:cNvPr>
          <p:cNvSpPr/>
          <p:nvPr/>
        </p:nvSpPr>
        <p:spPr>
          <a:xfrm>
            <a:off x="2852671" y="4308002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915B024-8921-5C38-6EDD-C574760575B8}"/>
              </a:ext>
            </a:extLst>
          </p:cNvPr>
          <p:cNvSpPr/>
          <p:nvPr/>
        </p:nvSpPr>
        <p:spPr>
          <a:xfrm>
            <a:off x="4398137" y="4308002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8B5A410-4AAF-04A0-5346-E6122E3BDF39}"/>
              </a:ext>
            </a:extLst>
          </p:cNvPr>
          <p:cNvSpPr/>
          <p:nvPr/>
        </p:nvSpPr>
        <p:spPr>
          <a:xfrm>
            <a:off x="5943603" y="4308002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8ABFE1A6-C7DC-48DE-A203-74BD13003A68}"/>
              </a:ext>
            </a:extLst>
          </p:cNvPr>
          <p:cNvSpPr/>
          <p:nvPr/>
        </p:nvSpPr>
        <p:spPr>
          <a:xfrm>
            <a:off x="7489069" y="4308002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0E7416AF-B074-D999-25D4-5282FC88ABC0}"/>
              </a:ext>
            </a:extLst>
          </p:cNvPr>
          <p:cNvSpPr/>
          <p:nvPr/>
        </p:nvSpPr>
        <p:spPr>
          <a:xfrm>
            <a:off x="1307205" y="5570141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A6A6B904-CC7E-002A-69AF-C454C64E9910}"/>
              </a:ext>
            </a:extLst>
          </p:cNvPr>
          <p:cNvSpPr/>
          <p:nvPr/>
        </p:nvSpPr>
        <p:spPr>
          <a:xfrm>
            <a:off x="2852671" y="5570141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032B777F-2E79-6CA1-2F1A-29C3E2E09CAE}"/>
              </a:ext>
            </a:extLst>
          </p:cNvPr>
          <p:cNvSpPr/>
          <p:nvPr/>
        </p:nvSpPr>
        <p:spPr>
          <a:xfrm>
            <a:off x="4398137" y="5570141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76CC6C3E-872F-1F9D-610E-A9CF1F8F7D4D}"/>
              </a:ext>
            </a:extLst>
          </p:cNvPr>
          <p:cNvSpPr/>
          <p:nvPr/>
        </p:nvSpPr>
        <p:spPr>
          <a:xfrm>
            <a:off x="5943603" y="5570141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406F4912-902C-3BA7-D283-D902007F4876}"/>
              </a:ext>
            </a:extLst>
          </p:cNvPr>
          <p:cNvSpPr/>
          <p:nvPr/>
        </p:nvSpPr>
        <p:spPr>
          <a:xfrm>
            <a:off x="7489069" y="5570141"/>
            <a:ext cx="1481071" cy="11977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66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BED025-331C-7585-5289-E4C76860F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図表 1">
            <a:extLst>
              <a:ext uri="{FF2B5EF4-FFF2-40B4-BE49-F238E27FC236}">
                <a16:creationId xmlns:a16="http://schemas.microsoft.com/office/drawing/2014/main" id="{97780539-1895-B34D-C526-F95C4A80A255}"/>
              </a:ext>
            </a:extLst>
          </p:cNvPr>
          <p:cNvGraphicFramePr/>
          <p:nvPr/>
        </p:nvGraphicFramePr>
        <p:xfrm>
          <a:off x="1307206" y="1294327"/>
          <a:ext cx="7836793" cy="425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29E5FD8-7012-F565-22B3-A427AA1914CF}"/>
              </a:ext>
            </a:extLst>
          </p:cNvPr>
          <p:cNvSpPr/>
          <p:nvPr/>
        </p:nvSpPr>
        <p:spPr>
          <a:xfrm>
            <a:off x="128788" y="624625"/>
            <a:ext cx="1577662" cy="2704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/>
              <a:t>テーマ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1E9AE1-15BB-7B5D-9793-26A8FEF69929}"/>
              </a:ext>
            </a:extLst>
          </p:cNvPr>
          <p:cNvSpPr/>
          <p:nvPr/>
        </p:nvSpPr>
        <p:spPr>
          <a:xfrm>
            <a:off x="1807334" y="624625"/>
            <a:ext cx="7149921" cy="2704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243BFC4-904C-ECF3-BE82-C267F4B7D23C}"/>
              </a:ext>
            </a:extLst>
          </p:cNvPr>
          <p:cNvSpPr/>
          <p:nvPr/>
        </p:nvSpPr>
        <p:spPr>
          <a:xfrm>
            <a:off x="128788" y="959476"/>
            <a:ext cx="1577662" cy="2704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/>
              <a:t>ペルソナ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256D343-A6C4-1698-6026-8585B46328CD}"/>
              </a:ext>
            </a:extLst>
          </p:cNvPr>
          <p:cNvSpPr/>
          <p:nvPr/>
        </p:nvSpPr>
        <p:spPr>
          <a:xfrm>
            <a:off x="1807334" y="959476"/>
            <a:ext cx="7149921" cy="2704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CCA6F39-EA73-46FF-90F0-AE78ED05CA9F}"/>
              </a:ext>
            </a:extLst>
          </p:cNvPr>
          <p:cNvSpPr/>
          <p:nvPr/>
        </p:nvSpPr>
        <p:spPr>
          <a:xfrm>
            <a:off x="128788" y="1294327"/>
            <a:ext cx="1114022" cy="42500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bg2">
                    <a:lumMod val="75000"/>
                  </a:schemeClr>
                </a:solidFill>
              </a:rPr>
              <a:t>フェーズ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7546B8F-9052-CD0F-11D6-0DD8DF87DA38}"/>
              </a:ext>
            </a:extLst>
          </p:cNvPr>
          <p:cNvSpPr/>
          <p:nvPr/>
        </p:nvSpPr>
        <p:spPr>
          <a:xfrm>
            <a:off x="128788" y="4249995"/>
            <a:ext cx="1114022" cy="25371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accent3">
                    <a:lumMod val="50000"/>
                  </a:schemeClr>
                </a:solidFill>
              </a:rPr>
              <a:t>施策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41179A2C-CC28-5CB8-C7E0-9C2EED018E33}"/>
              </a:ext>
            </a:extLst>
          </p:cNvPr>
          <p:cNvSpPr/>
          <p:nvPr/>
        </p:nvSpPr>
        <p:spPr>
          <a:xfrm>
            <a:off x="1307205" y="4249995"/>
            <a:ext cx="1481071" cy="253717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05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8EC1F6DD-2945-C363-97DB-58AD5D03F999}"/>
              </a:ext>
            </a:extLst>
          </p:cNvPr>
          <p:cNvSpPr/>
          <p:nvPr/>
        </p:nvSpPr>
        <p:spPr>
          <a:xfrm>
            <a:off x="2852671" y="4249995"/>
            <a:ext cx="1481071" cy="253717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05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21445DF8-4E64-825E-2073-5E1FC08C8F37}"/>
              </a:ext>
            </a:extLst>
          </p:cNvPr>
          <p:cNvSpPr/>
          <p:nvPr/>
        </p:nvSpPr>
        <p:spPr>
          <a:xfrm>
            <a:off x="4398137" y="4249995"/>
            <a:ext cx="1481071" cy="253717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E13807C3-5389-E6B8-C5B0-7E4586EB21A5}"/>
              </a:ext>
            </a:extLst>
          </p:cNvPr>
          <p:cNvSpPr/>
          <p:nvPr/>
        </p:nvSpPr>
        <p:spPr>
          <a:xfrm>
            <a:off x="5943603" y="4249995"/>
            <a:ext cx="1481071" cy="253717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CD1506DF-743E-A0A2-2091-A18138F90385}"/>
              </a:ext>
            </a:extLst>
          </p:cNvPr>
          <p:cNvSpPr/>
          <p:nvPr/>
        </p:nvSpPr>
        <p:spPr>
          <a:xfrm>
            <a:off x="7489069" y="4249995"/>
            <a:ext cx="1481071" cy="253717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6B9FD726-98B1-3643-D56F-6FBF4DBC4BDC}"/>
              </a:ext>
            </a:extLst>
          </p:cNvPr>
          <p:cNvSpPr/>
          <p:nvPr/>
        </p:nvSpPr>
        <p:spPr>
          <a:xfrm>
            <a:off x="128788" y="1783723"/>
            <a:ext cx="1114022" cy="24018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accent3">
                    <a:lumMod val="50000"/>
                  </a:schemeClr>
                </a:solidFill>
              </a:rPr>
              <a:t>課題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6AEF7BE3-B5AA-4414-6A4E-2F5E935CDE3A}"/>
              </a:ext>
            </a:extLst>
          </p:cNvPr>
          <p:cNvSpPr/>
          <p:nvPr/>
        </p:nvSpPr>
        <p:spPr>
          <a:xfrm>
            <a:off x="1307205" y="1783723"/>
            <a:ext cx="1481071" cy="240187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05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D9A6167-BF13-B4E9-0FAD-776FC5FE9B2B}"/>
              </a:ext>
            </a:extLst>
          </p:cNvPr>
          <p:cNvSpPr/>
          <p:nvPr/>
        </p:nvSpPr>
        <p:spPr>
          <a:xfrm>
            <a:off x="2852671" y="1783723"/>
            <a:ext cx="1481071" cy="240187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/>
              <a:t>が弱い</a:t>
            </a:r>
            <a:endParaRPr kumimoji="1" lang="ja-JP" altLang="en-US" sz="1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9B470701-AFAB-4B53-45D5-9CDA8E9CB063}"/>
              </a:ext>
            </a:extLst>
          </p:cNvPr>
          <p:cNvSpPr/>
          <p:nvPr/>
        </p:nvSpPr>
        <p:spPr>
          <a:xfrm>
            <a:off x="4398137" y="1783723"/>
            <a:ext cx="1481071" cy="240187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dirty="0"/>
              <a:t>が分かりにくい</a:t>
            </a:r>
            <a:endParaRPr kumimoji="1" lang="ja-JP" altLang="en-US" sz="105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E0B0A40B-AE8A-F0D8-7CBF-03CBC32DE5F8}"/>
              </a:ext>
            </a:extLst>
          </p:cNvPr>
          <p:cNvSpPr/>
          <p:nvPr/>
        </p:nvSpPr>
        <p:spPr>
          <a:xfrm>
            <a:off x="5943603" y="1783723"/>
            <a:ext cx="1481071" cy="240187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50A4F1AF-81E8-D243-2506-A66BFDF78ACE}"/>
              </a:ext>
            </a:extLst>
          </p:cNvPr>
          <p:cNvSpPr/>
          <p:nvPr/>
        </p:nvSpPr>
        <p:spPr>
          <a:xfrm>
            <a:off x="7489069" y="1783723"/>
            <a:ext cx="1481071" cy="240187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266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541</TotalTime>
  <Words>42</Words>
  <Application>Microsoft Office PowerPoint</Application>
  <PresentationFormat>画面に合わせる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昂大 辻本</dc:creator>
  <cp:lastModifiedBy>昂大 辻本</cp:lastModifiedBy>
  <cp:revision>2</cp:revision>
  <dcterms:created xsi:type="dcterms:W3CDTF">2026-01-12T08:09:16Z</dcterms:created>
  <dcterms:modified xsi:type="dcterms:W3CDTF">2026-04-09T03:40:36Z</dcterms:modified>
</cp:coreProperties>
</file>