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5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昂大 辻本" userId="b8b88be8d310fd71" providerId="LiveId" clId="{B9B3F983-13AD-4D0A-9196-2EE4EC3DA2C6}"/>
    <pc:docChg chg="undo custSel addSld delSld modSld">
      <pc:chgData name="昂大 辻本" userId="b8b88be8d310fd71" providerId="LiveId" clId="{B9B3F983-13AD-4D0A-9196-2EE4EC3DA2C6}" dt="2026-01-12T13:48:58.456" v="521" actId="113"/>
      <pc:docMkLst>
        <pc:docMk/>
      </pc:docMkLst>
      <pc:sldChg chg="addSp modSp mod">
        <pc:chgData name="昂大 辻本" userId="b8b88be8d310fd71" providerId="LiveId" clId="{B9B3F983-13AD-4D0A-9196-2EE4EC3DA2C6}" dt="2026-01-12T13:44:19.505" v="464" actId="1076"/>
        <pc:sldMkLst>
          <pc:docMk/>
          <pc:sldMk cId="3828667661" sldId="256"/>
        </pc:sldMkLst>
        <pc:spChg chg="add mod">
          <ac:chgData name="昂大 辻本" userId="b8b88be8d310fd71" providerId="LiveId" clId="{B9B3F983-13AD-4D0A-9196-2EE4EC3DA2C6}" dt="2026-01-12T13:36:58.389" v="269" actId="1076"/>
          <ac:spMkLst>
            <pc:docMk/>
            <pc:sldMk cId="3828667661" sldId="256"/>
            <ac:spMk id="7" creationId="{2BD7F6A9-ED09-D738-1D54-614867FAD594}"/>
          </ac:spMkLst>
        </pc:spChg>
        <pc:spChg chg="add mod">
          <ac:chgData name="昂大 辻本" userId="b8b88be8d310fd71" providerId="LiveId" clId="{B9B3F983-13AD-4D0A-9196-2EE4EC3DA2C6}" dt="2026-01-12T13:36:58.389" v="269" actId="1076"/>
          <ac:spMkLst>
            <pc:docMk/>
            <pc:sldMk cId="3828667661" sldId="256"/>
            <ac:spMk id="8" creationId="{2661BF1F-BA0F-3A6B-1776-3660F3304E51}"/>
          </ac:spMkLst>
        </pc:spChg>
        <pc:spChg chg="add mod">
          <ac:chgData name="昂大 辻本" userId="b8b88be8d310fd71" providerId="LiveId" clId="{B9B3F983-13AD-4D0A-9196-2EE4EC3DA2C6}" dt="2026-01-12T13:35:20.349" v="252" actId="20577"/>
          <ac:spMkLst>
            <pc:docMk/>
            <pc:sldMk cId="3828667661" sldId="256"/>
            <ac:spMk id="9" creationId="{FE4367E9-7AB8-337F-8A9B-3635C20DFF65}"/>
          </ac:spMkLst>
        </pc:spChg>
        <pc:spChg chg="add mod">
          <ac:chgData name="昂大 辻本" userId="b8b88be8d310fd71" providerId="LiveId" clId="{B9B3F983-13AD-4D0A-9196-2EE4EC3DA2C6}" dt="2026-01-12T13:35:08.309" v="245" actId="1076"/>
          <ac:spMkLst>
            <pc:docMk/>
            <pc:sldMk cId="3828667661" sldId="256"/>
            <ac:spMk id="11" creationId="{39EAF24E-9120-3234-39DB-1530D865FEFB}"/>
          </ac:spMkLst>
        </pc:spChg>
        <pc:spChg chg="add mod">
          <ac:chgData name="昂大 辻本" userId="b8b88be8d310fd71" providerId="LiveId" clId="{B9B3F983-13AD-4D0A-9196-2EE4EC3DA2C6}" dt="2026-01-12T13:37:11.293" v="271" actId="1076"/>
          <ac:spMkLst>
            <pc:docMk/>
            <pc:sldMk cId="3828667661" sldId="256"/>
            <ac:spMk id="12" creationId="{B2B16CAC-F374-14F2-7162-9F5A26E55D47}"/>
          </ac:spMkLst>
        </pc:spChg>
        <pc:spChg chg="add mod">
          <ac:chgData name="昂大 辻本" userId="b8b88be8d310fd71" providerId="LiveId" clId="{B9B3F983-13AD-4D0A-9196-2EE4EC3DA2C6}" dt="2026-01-12T13:37:04.127" v="270" actId="14100"/>
          <ac:spMkLst>
            <pc:docMk/>
            <pc:sldMk cId="3828667661" sldId="256"/>
            <ac:spMk id="14" creationId="{2AB540A4-7464-52AE-D48F-0751FB5FEDE8}"/>
          </ac:spMkLst>
        </pc:spChg>
        <pc:spChg chg="add mod">
          <ac:chgData name="昂大 辻本" userId="b8b88be8d310fd71" providerId="LiveId" clId="{B9B3F983-13AD-4D0A-9196-2EE4EC3DA2C6}" dt="2026-01-12T13:44:19.505" v="464" actId="1076"/>
          <ac:spMkLst>
            <pc:docMk/>
            <pc:sldMk cId="3828667661" sldId="256"/>
            <ac:spMk id="15" creationId="{69790D31-0C53-EAD7-04CD-9D6FBE0B6054}"/>
          </ac:spMkLst>
        </pc:spChg>
        <pc:graphicFrameChg chg="add mod modGraphic">
          <ac:chgData name="昂大 辻本" userId="b8b88be8d310fd71" providerId="LiveId" clId="{B9B3F983-13AD-4D0A-9196-2EE4EC3DA2C6}" dt="2026-01-12T13:36:58.389" v="269" actId="1076"/>
          <ac:graphicFrameMkLst>
            <pc:docMk/>
            <pc:sldMk cId="3828667661" sldId="256"/>
            <ac:graphicFrameMk id="6" creationId="{F4DF4B06-F2CF-1093-9AEF-1844F0F78DD2}"/>
          </ac:graphicFrameMkLst>
        </pc:graphicFrameChg>
        <pc:graphicFrameChg chg="add mod modGraphic">
          <ac:chgData name="昂大 辻本" userId="b8b88be8d310fd71" providerId="LiveId" clId="{B9B3F983-13AD-4D0A-9196-2EE4EC3DA2C6}" dt="2026-01-12T13:37:16.110" v="273" actId="113"/>
          <ac:graphicFrameMkLst>
            <pc:docMk/>
            <pc:sldMk cId="3828667661" sldId="256"/>
            <ac:graphicFrameMk id="10" creationId="{E082F671-2197-DEDC-D499-D10E6E8E082D}"/>
          </ac:graphicFrameMkLst>
        </pc:graphicFrameChg>
        <pc:graphicFrameChg chg="add mod modGraphic">
          <ac:chgData name="昂大 辻本" userId="b8b88be8d310fd71" providerId="LiveId" clId="{B9B3F983-13AD-4D0A-9196-2EE4EC3DA2C6}" dt="2026-01-12T13:37:20.393" v="275" actId="113"/>
          <ac:graphicFrameMkLst>
            <pc:docMk/>
            <pc:sldMk cId="3828667661" sldId="256"/>
            <ac:graphicFrameMk id="13" creationId="{77800094-56B0-C35A-AA39-EAD478E4FD74}"/>
          </ac:graphicFrameMkLst>
        </pc:graphicFrameChg>
        <pc:picChg chg="add mod">
          <ac:chgData name="昂大 辻本" userId="b8b88be8d310fd71" providerId="LiveId" clId="{B9B3F983-13AD-4D0A-9196-2EE4EC3DA2C6}" dt="2026-01-12T13:36:58.389" v="269" actId="1076"/>
          <ac:picMkLst>
            <pc:docMk/>
            <pc:sldMk cId="3828667661" sldId="256"/>
            <ac:picMk id="5" creationId="{4FD7C5F8-F6ED-B0C1-7C5E-CB5EA42B99C4}"/>
          </ac:picMkLst>
        </pc:picChg>
      </pc:sldChg>
      <pc:sldChg chg="addSp delSp modSp add mod">
        <pc:chgData name="昂大 辻本" userId="b8b88be8d310fd71" providerId="LiveId" clId="{B9B3F983-13AD-4D0A-9196-2EE4EC3DA2C6}" dt="2026-01-12T13:44:49.407" v="475" actId="1076"/>
        <pc:sldMkLst>
          <pc:docMk/>
          <pc:sldMk cId="2194043863" sldId="257"/>
        </pc:sldMkLst>
        <pc:spChg chg="add mod">
          <ac:chgData name="昂大 辻本" userId="b8b88be8d310fd71" providerId="LiveId" clId="{B9B3F983-13AD-4D0A-9196-2EE4EC3DA2C6}" dt="2026-01-12T13:38:53.729" v="382" actId="20577"/>
          <ac:spMkLst>
            <pc:docMk/>
            <pc:sldMk cId="2194043863" sldId="257"/>
            <ac:spMk id="3" creationId="{1CDC86D8-7C26-C693-3041-FC486BD0A846}"/>
          </ac:spMkLst>
        </pc:spChg>
        <pc:spChg chg="add mod">
          <ac:chgData name="昂大 辻本" userId="b8b88be8d310fd71" providerId="LiveId" clId="{B9B3F983-13AD-4D0A-9196-2EE4EC3DA2C6}" dt="2026-01-12T13:38:44.602" v="355" actId="20577"/>
          <ac:spMkLst>
            <pc:docMk/>
            <pc:sldMk cId="2194043863" sldId="257"/>
            <ac:spMk id="4" creationId="{853C12AE-29F6-E12F-616F-993054E9EC14}"/>
          </ac:spMkLst>
        </pc:spChg>
        <pc:spChg chg="del">
          <ac:chgData name="昂大 辻本" userId="b8b88be8d310fd71" providerId="LiveId" clId="{B9B3F983-13AD-4D0A-9196-2EE4EC3DA2C6}" dt="2026-01-12T13:37:53.921" v="291" actId="478"/>
          <ac:spMkLst>
            <pc:docMk/>
            <pc:sldMk cId="2194043863" sldId="257"/>
            <ac:spMk id="7" creationId="{589F4626-8195-AF0D-427A-4D58B16FBBA7}"/>
          </ac:spMkLst>
        </pc:spChg>
        <pc:spChg chg="del mod">
          <ac:chgData name="昂大 辻本" userId="b8b88be8d310fd71" providerId="LiveId" clId="{B9B3F983-13AD-4D0A-9196-2EE4EC3DA2C6}" dt="2026-01-12T13:38:01.456" v="294" actId="478"/>
          <ac:spMkLst>
            <pc:docMk/>
            <pc:sldMk cId="2194043863" sldId="257"/>
            <ac:spMk id="8" creationId="{533A418D-E7F2-29C5-E9A0-112632C8F74A}"/>
          </ac:spMkLst>
        </pc:spChg>
        <pc:spChg chg="mod">
          <ac:chgData name="昂大 辻本" userId="b8b88be8d310fd71" providerId="LiveId" clId="{B9B3F983-13AD-4D0A-9196-2EE4EC3DA2C6}" dt="2026-01-12T13:41:22.594" v="436" actId="14100"/>
          <ac:spMkLst>
            <pc:docMk/>
            <pc:sldMk cId="2194043863" sldId="257"/>
            <ac:spMk id="9" creationId="{954D8E13-DD92-D76A-33D1-10567098FE64}"/>
          </ac:spMkLst>
        </pc:spChg>
        <pc:spChg chg="del">
          <ac:chgData name="昂大 辻本" userId="b8b88be8d310fd71" providerId="LiveId" clId="{B9B3F983-13AD-4D0A-9196-2EE4EC3DA2C6}" dt="2026-01-12T13:41:36.932" v="438" actId="478"/>
          <ac:spMkLst>
            <pc:docMk/>
            <pc:sldMk cId="2194043863" sldId="257"/>
            <ac:spMk id="11" creationId="{6CD5900A-8F50-1928-2C64-C308CE03F49F}"/>
          </ac:spMkLst>
        </pc:spChg>
        <pc:spChg chg="mod">
          <ac:chgData name="昂大 辻本" userId="b8b88be8d310fd71" providerId="LiveId" clId="{B9B3F983-13AD-4D0A-9196-2EE4EC3DA2C6}" dt="2026-01-12T13:44:06.716" v="462" actId="1076"/>
          <ac:spMkLst>
            <pc:docMk/>
            <pc:sldMk cId="2194043863" sldId="257"/>
            <ac:spMk id="12" creationId="{5BE84BDF-4F1E-2512-7FA2-D717EDCE0577}"/>
          </ac:spMkLst>
        </pc:spChg>
        <pc:spChg chg="del">
          <ac:chgData name="昂大 辻本" userId="b8b88be8d310fd71" providerId="LiveId" clId="{B9B3F983-13AD-4D0A-9196-2EE4EC3DA2C6}" dt="2026-01-12T13:37:52.200" v="290" actId="478"/>
          <ac:spMkLst>
            <pc:docMk/>
            <pc:sldMk cId="2194043863" sldId="257"/>
            <ac:spMk id="14" creationId="{4A6E005E-82C7-C2BE-289D-1018A72CE1D2}"/>
          </ac:spMkLst>
        </pc:spChg>
        <pc:spChg chg="add mod">
          <ac:chgData name="昂大 辻本" userId="b8b88be8d310fd71" providerId="LiveId" clId="{B9B3F983-13AD-4D0A-9196-2EE4EC3DA2C6}" dt="2026-01-12T13:40:02.074" v="423" actId="20577"/>
          <ac:spMkLst>
            <pc:docMk/>
            <pc:sldMk cId="2194043863" sldId="257"/>
            <ac:spMk id="15" creationId="{CA1C85CB-4CCE-2D82-479F-1A1469B4A3BE}"/>
          </ac:spMkLst>
        </pc:spChg>
        <pc:spChg chg="add mod">
          <ac:chgData name="昂大 辻本" userId="b8b88be8d310fd71" providerId="LiveId" clId="{B9B3F983-13AD-4D0A-9196-2EE4EC3DA2C6}" dt="2026-01-12T13:44:35.302" v="470" actId="1076"/>
          <ac:spMkLst>
            <pc:docMk/>
            <pc:sldMk cId="2194043863" sldId="257"/>
            <ac:spMk id="17" creationId="{6B4E8CBF-A82E-E775-E259-70DE06B428A7}"/>
          </ac:spMkLst>
        </pc:spChg>
        <pc:spChg chg="add mod">
          <ac:chgData name="昂大 辻本" userId="b8b88be8d310fd71" providerId="LiveId" clId="{B9B3F983-13AD-4D0A-9196-2EE4EC3DA2C6}" dt="2026-01-12T13:44:43.095" v="473" actId="14100"/>
          <ac:spMkLst>
            <pc:docMk/>
            <pc:sldMk cId="2194043863" sldId="257"/>
            <ac:spMk id="18" creationId="{B66A72A9-9F3A-F263-193D-FF50ABBCC341}"/>
          </ac:spMkLst>
        </pc:spChg>
        <pc:spChg chg="add mod">
          <ac:chgData name="昂大 辻本" userId="b8b88be8d310fd71" providerId="LiveId" clId="{B9B3F983-13AD-4D0A-9196-2EE4EC3DA2C6}" dt="2026-01-12T13:44:49.407" v="475" actId="1076"/>
          <ac:spMkLst>
            <pc:docMk/>
            <pc:sldMk cId="2194043863" sldId="257"/>
            <ac:spMk id="19" creationId="{77E02408-BEC5-475D-C97E-9038A57DB4F6}"/>
          </ac:spMkLst>
        </pc:spChg>
        <pc:graphicFrameChg chg="add mod modGraphic">
          <ac:chgData name="昂大 辻本" userId="b8b88be8d310fd71" providerId="LiveId" clId="{B9B3F983-13AD-4D0A-9196-2EE4EC3DA2C6}" dt="2026-01-12T13:44:32.034" v="469" actId="1076"/>
          <ac:graphicFrameMkLst>
            <pc:docMk/>
            <pc:sldMk cId="2194043863" sldId="257"/>
            <ac:graphicFrameMk id="2" creationId="{D560845C-A7E9-163A-E882-488A87A3CB83}"/>
          </ac:graphicFrameMkLst>
        </pc:graphicFrameChg>
        <pc:graphicFrameChg chg="del mod">
          <ac:chgData name="昂大 辻本" userId="b8b88be8d310fd71" providerId="LiveId" clId="{B9B3F983-13AD-4D0A-9196-2EE4EC3DA2C6}" dt="2026-01-12T13:38:01.456" v="294" actId="478"/>
          <ac:graphicFrameMkLst>
            <pc:docMk/>
            <pc:sldMk cId="2194043863" sldId="257"/>
            <ac:graphicFrameMk id="6" creationId="{DAD66023-DAE6-5088-8CC9-6921903A2E90}"/>
          </ac:graphicFrameMkLst>
        </pc:graphicFrameChg>
        <pc:graphicFrameChg chg="mod modGraphic">
          <ac:chgData name="昂大 辻本" userId="b8b88be8d310fd71" providerId="LiveId" clId="{B9B3F983-13AD-4D0A-9196-2EE4EC3DA2C6}" dt="2026-01-12T13:42:19.604" v="447" actId="113"/>
          <ac:graphicFrameMkLst>
            <pc:docMk/>
            <pc:sldMk cId="2194043863" sldId="257"/>
            <ac:graphicFrameMk id="10" creationId="{36C36F1C-8AE3-EC9E-C3C5-8BCBE22C367F}"/>
          </ac:graphicFrameMkLst>
        </pc:graphicFrameChg>
        <pc:graphicFrameChg chg="mod modGraphic">
          <ac:chgData name="昂大 辻本" userId="b8b88be8d310fd71" providerId="LiveId" clId="{B9B3F983-13AD-4D0A-9196-2EE4EC3DA2C6}" dt="2026-01-12T13:43:57.805" v="459" actId="1076"/>
          <ac:graphicFrameMkLst>
            <pc:docMk/>
            <pc:sldMk cId="2194043863" sldId="257"/>
            <ac:graphicFrameMk id="13" creationId="{BBCC5E63-1D90-F483-041C-5130E2A11B17}"/>
          </ac:graphicFrameMkLst>
        </pc:graphicFrameChg>
        <pc:graphicFrameChg chg="add mod modGraphic">
          <ac:chgData name="昂大 辻本" userId="b8b88be8d310fd71" providerId="LiveId" clId="{B9B3F983-13AD-4D0A-9196-2EE4EC3DA2C6}" dt="2026-01-12T13:40:56.922" v="432" actId="113"/>
          <ac:graphicFrameMkLst>
            <pc:docMk/>
            <pc:sldMk cId="2194043863" sldId="257"/>
            <ac:graphicFrameMk id="16" creationId="{AE9F382A-17F1-CBB6-5563-B4F0423D3977}"/>
          </ac:graphicFrameMkLst>
        </pc:graphicFrameChg>
        <pc:picChg chg="del">
          <ac:chgData name="昂大 辻本" userId="b8b88be8d310fd71" providerId="LiveId" clId="{B9B3F983-13AD-4D0A-9196-2EE4EC3DA2C6}" dt="2026-01-12T13:37:54.508" v="292" actId="478"/>
          <ac:picMkLst>
            <pc:docMk/>
            <pc:sldMk cId="2194043863" sldId="257"/>
            <ac:picMk id="5" creationId="{7DCE575C-282C-E4D8-B614-C07E372E887D}"/>
          </ac:picMkLst>
        </pc:picChg>
      </pc:sldChg>
      <pc:sldChg chg="delSp new del mod">
        <pc:chgData name="昂大 辻本" userId="b8b88be8d310fd71" providerId="LiveId" clId="{B9B3F983-13AD-4D0A-9196-2EE4EC3DA2C6}" dt="2026-01-12T08:15:51.803" v="3" actId="47"/>
        <pc:sldMkLst>
          <pc:docMk/>
          <pc:sldMk cId="3155789107" sldId="257"/>
        </pc:sldMkLst>
        <pc:spChg chg="del">
          <ac:chgData name="昂大 辻本" userId="b8b88be8d310fd71" providerId="LiveId" clId="{B9B3F983-13AD-4D0A-9196-2EE4EC3DA2C6}" dt="2026-01-12T08:15:43.978" v="1" actId="478"/>
          <ac:spMkLst>
            <pc:docMk/>
            <pc:sldMk cId="3155789107" sldId="257"/>
            <ac:spMk id="2" creationId="{6C031B25-409B-212E-BE2E-9447940FD148}"/>
          </ac:spMkLst>
        </pc:spChg>
        <pc:spChg chg="del">
          <ac:chgData name="昂大 辻本" userId="b8b88be8d310fd71" providerId="LiveId" clId="{B9B3F983-13AD-4D0A-9196-2EE4EC3DA2C6}" dt="2026-01-12T08:15:46.173" v="2" actId="478"/>
          <ac:spMkLst>
            <pc:docMk/>
            <pc:sldMk cId="3155789107" sldId="257"/>
            <ac:spMk id="3" creationId="{7881EF63-C1FA-C9EA-917A-9A765499246A}"/>
          </ac:spMkLst>
        </pc:spChg>
      </pc:sldChg>
      <pc:sldChg chg="addSp delSp modSp add mod">
        <pc:chgData name="昂大 辻本" userId="b8b88be8d310fd71" providerId="LiveId" clId="{B9B3F983-13AD-4D0A-9196-2EE4EC3DA2C6}" dt="2026-01-12T13:48:58.456" v="521" actId="113"/>
        <pc:sldMkLst>
          <pc:docMk/>
          <pc:sldMk cId="613109791" sldId="258"/>
        </pc:sldMkLst>
        <pc:spChg chg="mod">
          <ac:chgData name="昂大 辻本" userId="b8b88be8d310fd71" providerId="LiveId" clId="{B9B3F983-13AD-4D0A-9196-2EE4EC3DA2C6}" dt="2026-01-12T13:45:24.571" v="479"/>
          <ac:spMkLst>
            <pc:docMk/>
            <pc:sldMk cId="613109791" sldId="258"/>
            <ac:spMk id="3" creationId="{D0283B2C-8F29-8441-092A-DE2B96F44778}"/>
          </ac:spMkLst>
        </pc:spChg>
        <pc:spChg chg="mod">
          <ac:chgData name="昂大 辻本" userId="b8b88be8d310fd71" providerId="LiveId" clId="{B9B3F983-13AD-4D0A-9196-2EE4EC3DA2C6}" dt="2026-01-12T13:45:16.117" v="478"/>
          <ac:spMkLst>
            <pc:docMk/>
            <pc:sldMk cId="613109791" sldId="258"/>
            <ac:spMk id="4" creationId="{5351F928-5195-CB52-2C9C-DD5F014F22A4}"/>
          </ac:spMkLst>
        </pc:spChg>
        <pc:spChg chg="mod">
          <ac:chgData name="昂大 辻本" userId="b8b88be8d310fd71" providerId="LiveId" clId="{B9B3F983-13AD-4D0A-9196-2EE4EC3DA2C6}" dt="2026-01-12T13:47:25.661" v="502" actId="14100"/>
          <ac:spMkLst>
            <pc:docMk/>
            <pc:sldMk cId="613109791" sldId="258"/>
            <ac:spMk id="9" creationId="{4C3A2F56-CBAE-4E10-E717-66F4133CAD91}"/>
          </ac:spMkLst>
        </pc:spChg>
        <pc:spChg chg="mod">
          <ac:chgData name="昂大 辻本" userId="b8b88be8d310fd71" providerId="LiveId" clId="{B9B3F983-13AD-4D0A-9196-2EE4EC3DA2C6}" dt="2026-01-12T13:48:21.854" v="513" actId="14100"/>
          <ac:spMkLst>
            <pc:docMk/>
            <pc:sldMk cId="613109791" sldId="258"/>
            <ac:spMk id="12" creationId="{96221917-C7AE-7A41-3986-FFEB76CF8F68}"/>
          </ac:spMkLst>
        </pc:spChg>
        <pc:spChg chg="mod">
          <ac:chgData name="昂大 辻本" userId="b8b88be8d310fd71" providerId="LiveId" clId="{B9B3F983-13AD-4D0A-9196-2EE4EC3DA2C6}" dt="2026-01-12T13:46:29.939" v="489"/>
          <ac:spMkLst>
            <pc:docMk/>
            <pc:sldMk cId="613109791" sldId="258"/>
            <ac:spMk id="15" creationId="{51911ECE-DDF5-F70D-46A7-6B7E93B46748}"/>
          </ac:spMkLst>
        </pc:spChg>
        <pc:graphicFrameChg chg="mod modGraphic">
          <ac:chgData name="昂大 辻本" userId="b8b88be8d310fd71" providerId="LiveId" clId="{B9B3F983-13AD-4D0A-9196-2EE4EC3DA2C6}" dt="2026-01-12T13:47:08.158" v="500" actId="113"/>
          <ac:graphicFrameMkLst>
            <pc:docMk/>
            <pc:sldMk cId="613109791" sldId="258"/>
            <ac:graphicFrameMk id="2" creationId="{559DF3EE-8339-218F-8E2C-3E8B692E4C03}"/>
          </ac:graphicFrameMkLst>
        </pc:graphicFrameChg>
        <pc:graphicFrameChg chg="add del mod modGraphic">
          <ac:chgData name="昂大 辻本" userId="b8b88be8d310fd71" providerId="LiveId" clId="{B9B3F983-13AD-4D0A-9196-2EE4EC3DA2C6}" dt="2026-01-12T13:48:07.679" v="511" actId="113"/>
          <ac:graphicFrameMkLst>
            <pc:docMk/>
            <pc:sldMk cId="613109791" sldId="258"/>
            <ac:graphicFrameMk id="10" creationId="{9D842F9B-0F21-3ABF-8689-08BB2CD9D6D5}"/>
          </ac:graphicFrameMkLst>
        </pc:graphicFrameChg>
        <pc:graphicFrameChg chg="mod modGraphic">
          <ac:chgData name="昂大 辻本" userId="b8b88be8d310fd71" providerId="LiveId" clId="{B9B3F983-13AD-4D0A-9196-2EE4EC3DA2C6}" dt="2026-01-12T13:48:58.456" v="521" actId="113"/>
          <ac:graphicFrameMkLst>
            <pc:docMk/>
            <pc:sldMk cId="613109791" sldId="258"/>
            <ac:graphicFrameMk id="13" creationId="{E7F83ABF-CE42-D061-0B8C-C4F95E7CB01A}"/>
          </ac:graphicFrameMkLst>
        </pc:graphicFrameChg>
        <pc:graphicFrameChg chg="mod modGraphic">
          <ac:chgData name="昂大 辻本" userId="b8b88be8d310fd71" providerId="LiveId" clId="{B9B3F983-13AD-4D0A-9196-2EE4EC3DA2C6}" dt="2026-01-12T13:47:04.187" v="497" actId="113"/>
          <ac:graphicFrameMkLst>
            <pc:docMk/>
            <pc:sldMk cId="613109791" sldId="258"/>
            <ac:graphicFrameMk id="16" creationId="{35EE2C30-C021-5F9A-A1B0-80B0CE4154A8}"/>
          </ac:graphicFrameMkLst>
        </pc:graphicFrameChg>
      </pc:sldChg>
      <pc:sldChg chg="add del">
        <pc:chgData name="昂大 辻本" userId="b8b88be8d310fd71" providerId="LiveId" clId="{B9B3F983-13AD-4D0A-9196-2EE4EC3DA2C6}" dt="2026-01-12T13:44:24.662" v="466" actId="47"/>
        <pc:sldMkLst>
          <pc:docMk/>
          <pc:sldMk cId="370640177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4397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34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8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358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56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569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6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73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77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054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62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24DB67B-C6A9-D7BF-191C-C2C3FB10ADB0}"/>
              </a:ext>
            </a:extLst>
          </p:cNvPr>
          <p:cNvSpPr/>
          <p:nvPr userDrawn="1"/>
        </p:nvSpPr>
        <p:spPr>
          <a:xfrm>
            <a:off x="0" y="8"/>
            <a:ext cx="9144000" cy="6207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6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77089AE-D79E-2AAB-6FA9-30A148D139D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981" y="-135473"/>
            <a:ext cx="1765602" cy="866262"/>
          </a:xfrm>
          <a:prstGeom prst="rect">
            <a:avLst/>
          </a:prstGeom>
        </p:spPr>
      </p:pic>
      <p:sp>
        <p:nvSpPr>
          <p:cNvPr id="9" name="直角三角形 8">
            <a:extLst>
              <a:ext uri="{FF2B5EF4-FFF2-40B4-BE49-F238E27FC236}">
                <a16:creationId xmlns:a16="http://schemas.microsoft.com/office/drawing/2014/main" id="{9D30ECD8-2615-F891-3890-9555C4D83455}"/>
              </a:ext>
            </a:extLst>
          </p:cNvPr>
          <p:cNvSpPr/>
          <p:nvPr userDrawn="1"/>
        </p:nvSpPr>
        <p:spPr>
          <a:xfrm flipH="1">
            <a:off x="8305101" y="5231734"/>
            <a:ext cx="838902" cy="1626281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60"/>
          </a:p>
        </p:txBody>
      </p:sp>
    </p:spTree>
    <p:extLst>
      <p:ext uri="{BB962C8B-B14F-4D97-AF65-F5344CB8AC3E}">
        <p14:creationId xmlns:p14="http://schemas.microsoft.com/office/powerpoint/2010/main" val="361172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グラフィックス 4" descr="男性のプロフィール">
            <a:extLst>
              <a:ext uri="{FF2B5EF4-FFF2-40B4-BE49-F238E27FC236}">
                <a16:creationId xmlns:a16="http://schemas.microsoft.com/office/drawing/2014/main" id="{4FD7C5F8-F6ED-B0C1-7C5E-CB5EA42B99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3964" y="1163310"/>
            <a:ext cx="1951149" cy="1951149"/>
          </a:xfrm>
          <a:prstGeom prst="rect">
            <a:avLst/>
          </a:prstGeom>
        </p:spPr>
      </p:pic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F4DF4B06-F2CF-1093-9AEF-1844F0F78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98175"/>
              </p:ext>
            </p:extLst>
          </p:nvPr>
        </p:nvGraphicFramePr>
        <p:xfrm>
          <a:off x="154546" y="3603856"/>
          <a:ext cx="4198513" cy="2252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4248">
                  <a:extLst>
                    <a:ext uri="{9D8B030D-6E8A-4147-A177-3AD203B41FA5}">
                      <a16:colId xmlns:a16="http://schemas.microsoft.com/office/drawing/2014/main" val="1064831351"/>
                    </a:ext>
                  </a:extLst>
                </a:gridCol>
                <a:gridCol w="3374265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年齢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性別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歳・男性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職業</a:t>
                      </a:r>
                      <a:r>
                        <a:rPr lang="en-US" altLang="ja-JP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ja-JP" altLang="en-US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代表取締役（創業社長）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b="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BtoB</a:t>
                      </a:r>
                      <a:r>
                        <a:rPr lang="ja-JP" altLang="en-US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向け専門サービス業</a:t>
                      </a:r>
                      <a:r>
                        <a:rPr lang="en-US" altLang="ja-JP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zh-TW" altLang="en-US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設備工事会社</a:t>
                      </a:r>
                      <a:r>
                        <a:rPr lang="en-US" altLang="ja-JP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17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設立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年目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116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年商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0224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従業員数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398914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BD7F6A9-ED09-D738-1D54-614867FAD594}"/>
              </a:ext>
            </a:extLst>
          </p:cNvPr>
          <p:cNvSpPr txBox="1"/>
          <p:nvPr/>
        </p:nvSpPr>
        <p:spPr>
          <a:xfrm>
            <a:off x="1976907" y="2054598"/>
            <a:ext cx="1815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名前：山田太郎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661BF1F-BA0F-3A6B-1776-3660F3304E51}"/>
              </a:ext>
            </a:extLst>
          </p:cNvPr>
          <p:cNvSpPr txBox="1"/>
          <p:nvPr/>
        </p:nvSpPr>
        <p:spPr>
          <a:xfrm>
            <a:off x="154546" y="3174491"/>
            <a:ext cx="233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基本プロフィール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E4367E9-7AB8-337F-8A9B-3635C20DFF65}"/>
              </a:ext>
            </a:extLst>
          </p:cNvPr>
          <p:cNvSpPr txBox="1"/>
          <p:nvPr/>
        </p:nvSpPr>
        <p:spPr>
          <a:xfrm>
            <a:off x="4846750" y="824756"/>
            <a:ext cx="23375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・現在の状況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E082F671-2197-DEDC-D499-D10E6E8E0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610675"/>
              </p:ext>
            </p:extLst>
          </p:nvPr>
        </p:nvGraphicFramePr>
        <p:xfrm>
          <a:off x="4846750" y="1569051"/>
          <a:ext cx="4198513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8513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ホームページはあるが、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3〜4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年前に制作会社に作ってもらったまま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/>
                        <a:t>月の問い合わせは</a:t>
                      </a:r>
                      <a:r>
                        <a:rPr lang="en-US" altLang="ja-JP" sz="1200" b="0" dirty="0"/>
                        <a:t>0〜2</a:t>
                      </a:r>
                      <a:r>
                        <a:rPr lang="ja-JP" altLang="en-US" sz="1200" b="0" dirty="0"/>
                        <a:t>件程度で、ほぼ紹介頼み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b="0" dirty="0"/>
                        <a:t>SEO</a:t>
                      </a:r>
                      <a:r>
                        <a:rPr lang="ja-JP" altLang="en-US" sz="1200" b="0" dirty="0"/>
                        <a:t>・広告・</a:t>
                      </a:r>
                      <a:r>
                        <a:rPr lang="en-US" altLang="ja-JP" sz="1200" b="0" dirty="0"/>
                        <a:t>SNS</a:t>
                      </a:r>
                      <a:r>
                        <a:rPr lang="ja-JP" altLang="en-US" sz="1200" b="0" dirty="0"/>
                        <a:t>の情報は断片的に聞いたことはあるが、何から手を付けていいか分からない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17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/>
                        <a:t>数値（</a:t>
                      </a:r>
                      <a:r>
                        <a:rPr lang="en-US" altLang="ja-JP" sz="1200" b="0" dirty="0"/>
                        <a:t>CVR</a:t>
                      </a:r>
                      <a:r>
                        <a:rPr lang="ja-JP" altLang="en-US" sz="1200" b="0" dirty="0"/>
                        <a:t>・流入・検索順位など）を見ていない、もしくは見ても判断できない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116886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9EAF24E-9120-3234-39DB-1530D865FEFB}"/>
              </a:ext>
            </a:extLst>
          </p:cNvPr>
          <p:cNvSpPr txBox="1"/>
          <p:nvPr/>
        </p:nvSpPr>
        <p:spPr>
          <a:xfrm>
            <a:off x="4846750" y="1261274"/>
            <a:ext cx="233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Web</a:t>
            </a:r>
            <a:r>
              <a:rPr kumimoji="1" lang="ja-JP" altLang="en-US" sz="1400" dirty="0"/>
              <a:t>や集客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2B16CAC-F374-14F2-7162-9F5A26E55D47}"/>
              </a:ext>
            </a:extLst>
          </p:cNvPr>
          <p:cNvSpPr txBox="1"/>
          <p:nvPr/>
        </p:nvSpPr>
        <p:spPr>
          <a:xfrm>
            <a:off x="4846748" y="4071281"/>
            <a:ext cx="233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社内体制</a:t>
            </a:r>
            <a:endParaRPr kumimoji="1" lang="ja-JP" altLang="en-US" sz="1400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77800094-56B0-C35A-AA39-EAD478E4FD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27946"/>
              </p:ext>
            </p:extLst>
          </p:nvPr>
        </p:nvGraphicFramePr>
        <p:xfrm>
          <a:off x="4846748" y="4379058"/>
          <a:ext cx="4198513" cy="1226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8513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Web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担当者はいない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/>
                        <a:t>社長自身が片手間で更新することもあるが、本業が忙しく継続できない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/>
                        <a:t>制作会社や広告代理店と過去に付き合った経験あり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17172"/>
                  </a:ext>
                </a:extLst>
              </a:tr>
            </a:tbl>
          </a:graphicData>
        </a:graphic>
      </p:graphicFrame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AB540A4-7464-52AE-D48F-0751FB5FEDE8}"/>
              </a:ext>
            </a:extLst>
          </p:cNvPr>
          <p:cNvSpPr/>
          <p:nvPr/>
        </p:nvSpPr>
        <p:spPr>
          <a:xfrm>
            <a:off x="57955" y="824756"/>
            <a:ext cx="4357353" cy="575634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9790D31-0C53-EAD7-04CD-9D6FBE0B6054}"/>
              </a:ext>
            </a:extLst>
          </p:cNvPr>
          <p:cNvSpPr/>
          <p:nvPr/>
        </p:nvSpPr>
        <p:spPr>
          <a:xfrm>
            <a:off x="4728694" y="824756"/>
            <a:ext cx="4357353" cy="575634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866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172F6-255B-3360-6631-8A1082E5D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54D8E13-DD92-D76A-33D1-10567098FE64}"/>
              </a:ext>
            </a:extLst>
          </p:cNvPr>
          <p:cNvSpPr txBox="1"/>
          <p:nvPr/>
        </p:nvSpPr>
        <p:spPr>
          <a:xfrm>
            <a:off x="4846750" y="824756"/>
            <a:ext cx="3157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4. </a:t>
            </a:r>
            <a:r>
              <a:rPr lang="ja-JP" altLang="en-US" sz="1600" dirty="0"/>
              <a:t>過去に試したこと・失敗経験</a:t>
            </a:r>
            <a:endParaRPr kumimoji="1" lang="ja-JP" altLang="en-US" sz="1600" dirty="0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36C36F1C-8AE3-EC9E-C3C5-8BCBE22C36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674121"/>
              </p:ext>
            </p:extLst>
          </p:nvPr>
        </p:nvGraphicFramePr>
        <p:xfrm>
          <a:off x="4861773" y="1275741"/>
          <a:ext cx="4183488" cy="1510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3488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格安の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HP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制作会社に依頼 → 見た目は良いが成果ゼロ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SEO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業者と契約 → 毎月レポートは来るが内容が分からない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SNS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運用を少し試す → 効果が見えず自然消滅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17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Web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は難しい」「結局よく分からない」と感じている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116886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BE84BDF-4F1E-2512-7FA2-D717EDCE0577}"/>
              </a:ext>
            </a:extLst>
          </p:cNvPr>
          <p:cNvSpPr txBox="1"/>
          <p:nvPr/>
        </p:nvSpPr>
        <p:spPr>
          <a:xfrm>
            <a:off x="4861773" y="3487612"/>
            <a:ext cx="30072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5. </a:t>
            </a:r>
            <a:r>
              <a:rPr lang="ja-JP" altLang="en-US" sz="1600" dirty="0"/>
              <a:t>理想の状態（ゴール）</a:t>
            </a:r>
            <a:endParaRPr kumimoji="1" lang="ja-JP" altLang="en-US" sz="1600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BBCC5E63-1D90-F483-041C-5130E2A11B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809462"/>
              </p:ext>
            </p:extLst>
          </p:nvPr>
        </p:nvGraphicFramePr>
        <p:xfrm>
          <a:off x="4846748" y="3896120"/>
          <a:ext cx="4198513" cy="1538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8513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ホームページから安定的に問い合わせが入る状態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問い合わせの質が上がり、無駄な商談が減る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Web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施策の全体像を理解し、投資判断を自分でできる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17172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Web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を「不安要素」ではなく「武器」にしたい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0432944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560845C-A7E9-163A-E882-488A87A3C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19778"/>
              </p:ext>
            </p:extLst>
          </p:nvPr>
        </p:nvGraphicFramePr>
        <p:xfrm>
          <a:off x="373487" y="1870202"/>
          <a:ext cx="4198513" cy="1140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8513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「ホームページが売上に貢献している実感がない」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/>
                        <a:t>「</a:t>
                      </a:r>
                      <a:r>
                        <a:rPr lang="en-US" altLang="ja-JP" sz="1200" b="0" dirty="0"/>
                        <a:t>Web</a:t>
                      </a:r>
                      <a:r>
                        <a:rPr lang="ja-JP" altLang="en-US" sz="1200" b="0" dirty="0"/>
                        <a:t>施策の優先順位が分からない」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/>
                        <a:t>「業者に任せても、内容が妥当か判断できない」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17172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DC86D8-7C26-C693-3041-FC486BD0A846}"/>
              </a:ext>
            </a:extLst>
          </p:cNvPr>
          <p:cNvSpPr txBox="1"/>
          <p:nvPr/>
        </p:nvSpPr>
        <p:spPr>
          <a:xfrm>
            <a:off x="373487" y="1336927"/>
            <a:ext cx="233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表に出す悩み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53C12AE-29F6-E12F-616F-993054E9EC14}"/>
              </a:ext>
            </a:extLst>
          </p:cNvPr>
          <p:cNvSpPr txBox="1"/>
          <p:nvPr/>
        </p:nvSpPr>
        <p:spPr>
          <a:xfrm>
            <a:off x="373487" y="844485"/>
            <a:ext cx="38185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3.</a:t>
            </a:r>
            <a:r>
              <a:rPr kumimoji="1" lang="ja-JP" altLang="en-US" sz="1600" dirty="0"/>
              <a:t>抱えている悩み・課題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A1C85CB-4CCE-2D82-479F-1A1469B4A3BE}"/>
              </a:ext>
            </a:extLst>
          </p:cNvPr>
          <p:cNvSpPr txBox="1"/>
          <p:nvPr/>
        </p:nvSpPr>
        <p:spPr>
          <a:xfrm>
            <a:off x="373487" y="3429000"/>
            <a:ext cx="233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実は心の中にある不安</a:t>
            </a: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AE9F382A-17F1-CBB6-5563-B4F0423D39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590956"/>
              </p:ext>
            </p:extLst>
          </p:nvPr>
        </p:nvGraphicFramePr>
        <p:xfrm>
          <a:off x="373487" y="3923738"/>
          <a:ext cx="4198513" cy="1510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8513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「このまま紹介頼みだと、先細りになるのではないか」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Web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にお金をかけて失敗したら怖い」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「専門用語で丸め込まれたくない」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17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「ちゃんと経営の話が通じる相手に相談したい」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116886"/>
                  </a:ext>
                </a:extLst>
              </a:tr>
            </a:tbl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B4E8CBF-A82E-E775-E259-70DE06B428A7}"/>
              </a:ext>
            </a:extLst>
          </p:cNvPr>
          <p:cNvSpPr/>
          <p:nvPr/>
        </p:nvSpPr>
        <p:spPr>
          <a:xfrm>
            <a:off x="294066" y="778715"/>
            <a:ext cx="4357353" cy="575634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66A72A9-9F3A-F263-193D-FF50ABBCC341}"/>
              </a:ext>
            </a:extLst>
          </p:cNvPr>
          <p:cNvSpPr/>
          <p:nvPr/>
        </p:nvSpPr>
        <p:spPr>
          <a:xfrm>
            <a:off x="4730840" y="778715"/>
            <a:ext cx="4357353" cy="241524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7E02408-BEC5-475D-C97E-9038A57DB4F6}"/>
              </a:ext>
            </a:extLst>
          </p:cNvPr>
          <p:cNvSpPr/>
          <p:nvPr/>
        </p:nvSpPr>
        <p:spPr>
          <a:xfrm>
            <a:off x="4730840" y="3471604"/>
            <a:ext cx="4357353" cy="241524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4043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23962-790B-C24B-DD11-6D3499F66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C3A2F56-CBAE-4E10-E717-66F4133CAD91}"/>
              </a:ext>
            </a:extLst>
          </p:cNvPr>
          <p:cNvSpPr txBox="1"/>
          <p:nvPr/>
        </p:nvSpPr>
        <p:spPr>
          <a:xfrm>
            <a:off x="4846749" y="824756"/>
            <a:ext cx="41985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7. </a:t>
            </a:r>
            <a:r>
              <a:rPr lang="ja-JP" altLang="en-US" sz="1600" dirty="0"/>
              <a:t>このペルソナに刺さるメッセージ例</a:t>
            </a:r>
            <a:endParaRPr kumimoji="1" lang="ja-JP" altLang="en-US" sz="1600" dirty="0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9D842F9B-0F21-3ABF-8689-08BB2CD9D6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037954"/>
              </p:ext>
            </p:extLst>
          </p:nvPr>
        </p:nvGraphicFramePr>
        <p:xfrm>
          <a:off x="4861773" y="1275741"/>
          <a:ext cx="418348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3488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1" dirty="0">
                          <a:solidFill>
                            <a:schemeClr val="tx1"/>
                          </a:solidFill>
                        </a:rPr>
                        <a:t>「施策を増やす前に、“本当にやるべきこと”を一緒に整理しませんか？」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/>
                        <a:t>ホームページや</a:t>
                      </a:r>
                      <a:r>
                        <a:rPr lang="en-US" altLang="ja-JP" sz="1200" dirty="0"/>
                        <a:t>SEO</a:t>
                      </a:r>
                      <a:r>
                        <a:rPr lang="ja-JP" altLang="en-US" sz="1200" dirty="0"/>
                        <a:t>、広告は手段にすぎません。</a:t>
                      </a:r>
                      <a:br>
                        <a:rPr lang="ja-JP" altLang="en-US" sz="1200" dirty="0"/>
                      </a:br>
                      <a:r>
                        <a:rPr lang="ja-JP" altLang="en-US" sz="1200" dirty="0"/>
                        <a:t>大切なのは、あなたの事業にとって「何が売上につながるのか」を明確にすること。</a:t>
                      </a:r>
                      <a:br>
                        <a:rPr lang="ja-JP" altLang="en-US" sz="1200" dirty="0"/>
                      </a:br>
                      <a:r>
                        <a:rPr lang="ja-JP" altLang="en-US" sz="1200" dirty="0"/>
                        <a:t>経営視点と数字をもとに、成果から逆算した</a:t>
                      </a:r>
                      <a:r>
                        <a:rPr lang="en-US" altLang="ja-JP" sz="1200" dirty="0"/>
                        <a:t>Web</a:t>
                      </a:r>
                      <a:r>
                        <a:rPr lang="ja-JP" altLang="en-US" sz="1200" dirty="0"/>
                        <a:t>戦略をご提案します。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6221917-C7AE-7A41-3986-FFEB76CF8F68}"/>
              </a:ext>
            </a:extLst>
          </p:cNvPr>
          <p:cNvSpPr txBox="1"/>
          <p:nvPr/>
        </p:nvSpPr>
        <p:spPr>
          <a:xfrm>
            <a:off x="4861773" y="3487612"/>
            <a:ext cx="4282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8. </a:t>
            </a:r>
            <a:r>
              <a:rPr lang="ja-JP" altLang="en-US" sz="1600" dirty="0"/>
              <a:t>問い合わせを決断する「最後の一押し」</a:t>
            </a:r>
            <a:endParaRPr kumimoji="1" lang="ja-JP" altLang="en-US" sz="1600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E7F83ABF-CE42-D061-0B8C-C4F95E7CB0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870877"/>
              </p:ext>
            </p:extLst>
          </p:nvPr>
        </p:nvGraphicFramePr>
        <p:xfrm>
          <a:off x="4846748" y="3896120"/>
          <a:ext cx="4198513" cy="1538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8513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「無理に契約を勧められない安心感」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「まずは課題整理だけでも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OK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」というスタンス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「自分の話をちゃんと聞いてくれそう」という信頼感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17172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Web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が分からない社長の味方”というポジション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0432944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59DF3EE-8339-218F-8E2C-3E8B692E4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664677"/>
              </p:ext>
            </p:extLst>
          </p:nvPr>
        </p:nvGraphicFramePr>
        <p:xfrm>
          <a:off x="373487" y="1671431"/>
          <a:ext cx="4198513" cy="155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8513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経営視点で話ができるか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数字・根拠をもとに説明してくれるか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  <a:tr h="414653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自社の業種・規模を理解しようとしてくれるか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17172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施策を「やる・やらない」含めて提案してくれるか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9134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283B2C-8F29-8441-092A-DE2B96F44778}"/>
              </a:ext>
            </a:extLst>
          </p:cNvPr>
          <p:cNvSpPr txBox="1"/>
          <p:nvPr/>
        </p:nvSpPr>
        <p:spPr>
          <a:xfrm>
            <a:off x="373487" y="1336927"/>
            <a:ext cx="233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重視するポイント</a:t>
            </a:r>
            <a:endParaRPr kumimoji="1" lang="ja-JP" altLang="en-US" sz="1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351F928-5195-CB52-2C9C-DD5F014F22A4}"/>
              </a:ext>
            </a:extLst>
          </p:cNvPr>
          <p:cNvSpPr txBox="1"/>
          <p:nvPr/>
        </p:nvSpPr>
        <p:spPr>
          <a:xfrm>
            <a:off x="373487" y="844485"/>
            <a:ext cx="38185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6. </a:t>
            </a:r>
            <a:r>
              <a:rPr lang="ja-JP" altLang="en-US" sz="1600" dirty="0"/>
              <a:t>サービス選定時の判断基準</a:t>
            </a:r>
            <a:endParaRPr kumimoji="1" lang="ja-JP" altLang="en-US" sz="16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1911ECE-DDF5-F70D-46A7-6B7E93B46748}"/>
              </a:ext>
            </a:extLst>
          </p:cNvPr>
          <p:cNvSpPr txBox="1"/>
          <p:nvPr/>
        </p:nvSpPr>
        <p:spPr>
          <a:xfrm>
            <a:off x="373487" y="3588343"/>
            <a:ext cx="23375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嫌うポイント</a:t>
            </a:r>
            <a:endParaRPr kumimoji="1" lang="ja-JP" altLang="en-US" sz="1400" dirty="0"/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35EE2C30-C021-5F9A-A1B0-80B0CE415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048310"/>
              </p:ext>
            </p:extLst>
          </p:nvPr>
        </p:nvGraphicFramePr>
        <p:xfrm>
          <a:off x="373487" y="3923738"/>
          <a:ext cx="4198513" cy="1510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8513">
                  <a:extLst>
                    <a:ext uri="{9D8B030D-6E8A-4147-A177-3AD203B41FA5}">
                      <a16:colId xmlns:a16="http://schemas.microsoft.com/office/drawing/2014/main" val="1367592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専門用語ばかりで説明する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59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「とりあえず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</a:rPr>
                        <a:t>SEO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」「とりあえず広告」など施策ありき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345129"/>
                  </a:ext>
                </a:extLst>
              </a:tr>
              <a:tr h="398458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安さだけを売りにしている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017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成果や考え方を説明せず丸投げを求めてくる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116886"/>
                  </a:ext>
                </a:extLst>
              </a:tr>
            </a:tbl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C5C0D02-7BD0-FCB0-AE20-4C60E7BAC569}"/>
              </a:ext>
            </a:extLst>
          </p:cNvPr>
          <p:cNvSpPr/>
          <p:nvPr/>
        </p:nvSpPr>
        <p:spPr>
          <a:xfrm>
            <a:off x="294066" y="778715"/>
            <a:ext cx="4357353" cy="575634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DD6143EA-1115-BA98-60A6-267A29602789}"/>
              </a:ext>
            </a:extLst>
          </p:cNvPr>
          <p:cNvSpPr/>
          <p:nvPr/>
        </p:nvSpPr>
        <p:spPr>
          <a:xfrm>
            <a:off x="4730840" y="778715"/>
            <a:ext cx="4357353" cy="241524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A3F2392-AE01-26CF-2D74-1BA5CD52FB12}"/>
              </a:ext>
            </a:extLst>
          </p:cNvPr>
          <p:cNvSpPr/>
          <p:nvPr/>
        </p:nvSpPr>
        <p:spPr>
          <a:xfrm>
            <a:off x="4730840" y="3471604"/>
            <a:ext cx="4357353" cy="241524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13109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376</TotalTime>
  <Words>590</Words>
  <Application>Microsoft Office PowerPoint</Application>
  <PresentationFormat>画面に合わせる (4:3)</PresentationFormat>
  <Paragraphs>63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昂大 辻本</dc:creator>
  <cp:lastModifiedBy>昂大 辻本</cp:lastModifiedBy>
  <cp:revision>1</cp:revision>
  <dcterms:created xsi:type="dcterms:W3CDTF">2026-01-12T08:09:16Z</dcterms:created>
  <dcterms:modified xsi:type="dcterms:W3CDTF">2026-01-12T14:25:34Z</dcterms:modified>
</cp:coreProperties>
</file>